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20"/>
  </p:notesMasterIdLst>
  <p:sldIdLst>
    <p:sldId id="274" r:id="rId5"/>
    <p:sldId id="257" r:id="rId6"/>
    <p:sldId id="258" r:id="rId7"/>
    <p:sldId id="315" r:id="rId8"/>
    <p:sldId id="296" r:id="rId9"/>
    <p:sldId id="260" r:id="rId10"/>
    <p:sldId id="261" r:id="rId11"/>
    <p:sldId id="262" r:id="rId12"/>
    <p:sldId id="275" r:id="rId13"/>
    <p:sldId id="310" r:id="rId14"/>
    <p:sldId id="311" r:id="rId15"/>
    <p:sldId id="317" r:id="rId16"/>
    <p:sldId id="277" r:id="rId17"/>
    <p:sldId id="276" r:id="rId18"/>
    <p:sldId id="304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FBFB23-269E-4764-BFC0-53C476F926B9}" v="676" dt="2026-03-18T05:17:58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0458" autoAdjust="0"/>
  </p:normalViewPr>
  <p:slideViewPr>
    <p:cSldViewPr>
      <p:cViewPr varScale="1">
        <p:scale>
          <a:sx n="102" d="100"/>
          <a:sy n="102" d="100"/>
        </p:scale>
        <p:origin x="112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DINOVA, Dana" userId="92d41d70-8e6c-434d-bc3d-9b0701c9672c" providerId="ADAL" clId="{2D16BDA9-95F2-48A8-A3F5-19094BA00D57}"/>
    <pc:docChg chg="undo custSel addSld delSld modSld sldOrd">
      <pc:chgData name="ABELDINOVA, Dana" userId="92d41d70-8e6c-434d-bc3d-9b0701c9672c" providerId="ADAL" clId="{2D16BDA9-95F2-48A8-A3F5-19094BA00D57}" dt="2025-06-18T11:07:08.341" v="4319" actId="2696"/>
      <pc:docMkLst>
        <pc:docMk/>
      </pc:docMkLst>
      <pc:sldChg chg="modSp mod">
        <pc:chgData name="ABELDINOVA, Dana" userId="92d41d70-8e6c-434d-bc3d-9b0701c9672c" providerId="ADAL" clId="{2D16BDA9-95F2-48A8-A3F5-19094BA00D57}" dt="2025-06-13T07:04:45.460" v="25" actId="13926"/>
        <pc:sldMkLst>
          <pc:docMk/>
          <pc:sldMk cId="1799087371" sldId="274"/>
        </pc:sldMkLst>
      </pc:sldChg>
      <pc:sldChg chg="delSp modSp mod ord">
        <pc:chgData name="ABELDINOVA, Dana" userId="92d41d70-8e6c-434d-bc3d-9b0701c9672c" providerId="ADAL" clId="{2D16BDA9-95F2-48A8-A3F5-19094BA00D57}" dt="2025-06-18T08:23:02.441" v="2391" actId="20577"/>
        <pc:sldMkLst>
          <pc:docMk/>
          <pc:sldMk cId="868903608" sldId="294"/>
        </pc:sldMkLst>
      </pc:sldChg>
      <pc:sldChg chg="ord">
        <pc:chgData name="ABELDINOVA, Dana" userId="92d41d70-8e6c-434d-bc3d-9b0701c9672c" providerId="ADAL" clId="{2D16BDA9-95F2-48A8-A3F5-19094BA00D57}" dt="2025-06-16T11:57:47.299" v="369"/>
        <pc:sldMkLst>
          <pc:docMk/>
          <pc:sldMk cId="3340320473" sldId="296"/>
        </pc:sldMkLst>
      </pc:sldChg>
      <pc:sldChg chg="modSp mod modNotesTx">
        <pc:chgData name="ABELDINOVA, Dana" userId="92d41d70-8e6c-434d-bc3d-9b0701c9672c" providerId="ADAL" clId="{2D16BDA9-95F2-48A8-A3F5-19094BA00D57}" dt="2025-06-18T08:29:56.328" v="2601" actId="20577"/>
        <pc:sldMkLst>
          <pc:docMk/>
          <pc:sldMk cId="2780384926" sldId="297"/>
        </pc:sldMkLst>
      </pc:sldChg>
      <pc:sldChg chg="del">
        <pc:chgData name="ABELDINOVA, Dana" userId="92d41d70-8e6c-434d-bc3d-9b0701c9672c" providerId="ADAL" clId="{2D16BDA9-95F2-48A8-A3F5-19094BA00D57}" dt="2025-06-16T11:57:51.121" v="370" actId="47"/>
        <pc:sldMkLst>
          <pc:docMk/>
          <pc:sldMk cId="2644118938" sldId="298"/>
        </pc:sldMkLst>
      </pc:sldChg>
      <pc:sldChg chg="del">
        <pc:chgData name="ABELDINOVA, Dana" userId="92d41d70-8e6c-434d-bc3d-9b0701c9672c" providerId="ADAL" clId="{2D16BDA9-95F2-48A8-A3F5-19094BA00D57}" dt="2025-06-16T11:57:55.565" v="371" actId="47"/>
        <pc:sldMkLst>
          <pc:docMk/>
          <pc:sldMk cId="803000656" sldId="299"/>
        </pc:sldMkLst>
      </pc:sldChg>
      <pc:sldChg chg="modSp">
        <pc:chgData name="ABELDINOVA, Dana" userId="92d41d70-8e6c-434d-bc3d-9b0701c9672c" providerId="ADAL" clId="{2D16BDA9-95F2-48A8-A3F5-19094BA00D57}" dt="2025-06-16T12:49:25.071" v="1415" actId="20577"/>
        <pc:sldMkLst>
          <pc:docMk/>
          <pc:sldMk cId="1908402397" sldId="300"/>
        </pc:sldMkLst>
      </pc:sldChg>
      <pc:sldChg chg="modSp del mod ord">
        <pc:chgData name="ABELDINOVA, Dana" userId="92d41d70-8e6c-434d-bc3d-9b0701c9672c" providerId="ADAL" clId="{2D16BDA9-95F2-48A8-A3F5-19094BA00D57}" dt="2025-06-18T09:10:09.300" v="4303" actId="47"/>
        <pc:sldMkLst>
          <pc:docMk/>
          <pc:sldMk cId="2121670478" sldId="303"/>
        </pc:sldMkLst>
      </pc:sldChg>
      <pc:sldChg chg="addSp delSp mod">
        <pc:chgData name="ABELDINOVA, Dana" userId="92d41d70-8e6c-434d-bc3d-9b0701c9672c" providerId="ADAL" clId="{2D16BDA9-95F2-48A8-A3F5-19094BA00D57}" dt="2025-06-16T05:25:01.165" v="134" actId="22"/>
        <pc:sldMkLst>
          <pc:docMk/>
          <pc:sldMk cId="220385607" sldId="304"/>
        </pc:sldMkLst>
      </pc:sldChg>
      <pc:sldChg chg="modSp mod">
        <pc:chgData name="ABELDINOVA, Dana" userId="92d41d70-8e6c-434d-bc3d-9b0701c9672c" providerId="ADAL" clId="{2D16BDA9-95F2-48A8-A3F5-19094BA00D57}" dt="2025-06-18T08:31:39.442" v="2629" actId="14100"/>
        <pc:sldMkLst>
          <pc:docMk/>
          <pc:sldMk cId="558762586" sldId="305"/>
        </pc:sldMkLst>
      </pc:sldChg>
      <pc:sldChg chg="modSp mod">
        <pc:chgData name="ABELDINOVA, Dana" userId="92d41d70-8e6c-434d-bc3d-9b0701c9672c" providerId="ADAL" clId="{2D16BDA9-95F2-48A8-A3F5-19094BA00D57}" dt="2025-06-17T11:39:21.081" v="2022" actId="20577"/>
        <pc:sldMkLst>
          <pc:docMk/>
          <pc:sldMk cId="2916037819" sldId="306"/>
        </pc:sldMkLst>
      </pc:sldChg>
      <pc:sldChg chg="addSp delSp modSp mod">
        <pc:chgData name="ABELDINOVA, Dana" userId="92d41d70-8e6c-434d-bc3d-9b0701c9672c" providerId="ADAL" clId="{2D16BDA9-95F2-48A8-A3F5-19094BA00D57}" dt="2025-06-18T09:09:43.640" v="4300" actId="20577"/>
        <pc:sldMkLst>
          <pc:docMk/>
          <pc:sldMk cId="1160534751" sldId="309"/>
        </pc:sldMkLst>
      </pc:sldChg>
      <pc:sldChg chg="modSp del mod ord modShow">
        <pc:chgData name="ABELDINOVA, Dana" userId="92d41d70-8e6c-434d-bc3d-9b0701c9672c" providerId="ADAL" clId="{2D16BDA9-95F2-48A8-A3F5-19094BA00D57}" dt="2025-06-18T11:07:08.341" v="4319" actId="2696"/>
        <pc:sldMkLst>
          <pc:docMk/>
          <pc:sldMk cId="1249422928" sldId="311"/>
        </pc:sldMkLst>
      </pc:sldChg>
      <pc:sldChg chg="del">
        <pc:chgData name="ABELDINOVA, Dana" userId="92d41d70-8e6c-434d-bc3d-9b0701c9672c" providerId="ADAL" clId="{2D16BDA9-95F2-48A8-A3F5-19094BA00D57}" dt="2025-06-16T11:41:39.791" v="188" actId="47"/>
        <pc:sldMkLst>
          <pc:docMk/>
          <pc:sldMk cId="1808073216" sldId="313"/>
        </pc:sldMkLst>
      </pc:sldChg>
      <pc:sldChg chg="del">
        <pc:chgData name="ABELDINOVA, Dana" userId="92d41d70-8e6c-434d-bc3d-9b0701c9672c" providerId="ADAL" clId="{2D16BDA9-95F2-48A8-A3F5-19094BA00D57}" dt="2025-06-18T09:08:23.768" v="4202" actId="47"/>
        <pc:sldMkLst>
          <pc:docMk/>
          <pc:sldMk cId="3462815529" sldId="315"/>
        </pc:sldMkLst>
      </pc:sldChg>
      <pc:sldChg chg="modSp add del mod ord">
        <pc:chgData name="ABELDINOVA, Dana" userId="92d41d70-8e6c-434d-bc3d-9b0701c9672c" providerId="ADAL" clId="{2D16BDA9-95F2-48A8-A3F5-19094BA00D57}" dt="2025-06-18T09:09:52.981" v="4301" actId="47"/>
        <pc:sldMkLst>
          <pc:docMk/>
          <pc:sldMk cId="242024794" sldId="316"/>
        </pc:sldMkLst>
      </pc:sldChg>
      <pc:sldChg chg="add del">
        <pc:chgData name="ABELDINOVA, Dana" userId="92d41d70-8e6c-434d-bc3d-9b0701c9672c" providerId="ADAL" clId="{2D16BDA9-95F2-48A8-A3F5-19094BA00D57}" dt="2025-06-18T08:40:29.905" v="2919" actId="47"/>
        <pc:sldMkLst>
          <pc:docMk/>
          <pc:sldMk cId="2988997015" sldId="317"/>
        </pc:sldMkLst>
      </pc:sldChg>
      <pc:sldChg chg="modSp add del mod ord modShow">
        <pc:chgData name="ABELDINOVA, Dana" userId="92d41d70-8e6c-434d-bc3d-9b0701c9672c" providerId="ADAL" clId="{2D16BDA9-95F2-48A8-A3F5-19094BA00D57}" dt="2025-06-18T11:07:04.566" v="4317" actId="2696"/>
        <pc:sldMkLst>
          <pc:docMk/>
          <pc:sldMk cId="1563745635" sldId="318"/>
        </pc:sldMkLst>
      </pc:sldChg>
      <pc:sldChg chg="modSp add del mod ord modShow">
        <pc:chgData name="ABELDINOVA, Dana" userId="92d41d70-8e6c-434d-bc3d-9b0701c9672c" providerId="ADAL" clId="{2D16BDA9-95F2-48A8-A3F5-19094BA00D57}" dt="2025-06-18T11:07:06.292" v="4318" actId="2696"/>
        <pc:sldMkLst>
          <pc:docMk/>
          <pc:sldMk cId="2259391142" sldId="319"/>
        </pc:sldMkLst>
      </pc:sldChg>
      <pc:sldChg chg="modSp add mod">
        <pc:chgData name="ABELDINOVA, Dana" userId="92d41d70-8e6c-434d-bc3d-9b0701c9672c" providerId="ADAL" clId="{2D16BDA9-95F2-48A8-A3F5-19094BA00D57}" dt="2025-06-17T11:36:43.594" v="1976" actId="2084"/>
        <pc:sldMkLst>
          <pc:docMk/>
          <pc:sldMk cId="4043119438" sldId="320"/>
        </pc:sldMkLst>
      </pc:sldChg>
      <pc:sldChg chg="modSp add mod">
        <pc:chgData name="ABELDINOVA, Dana" userId="92d41d70-8e6c-434d-bc3d-9b0701c9672c" providerId="ADAL" clId="{2D16BDA9-95F2-48A8-A3F5-19094BA00D57}" dt="2025-06-18T08:42:49.822" v="2981" actId="13782"/>
        <pc:sldMkLst>
          <pc:docMk/>
          <pc:sldMk cId="580062713" sldId="321"/>
        </pc:sldMkLst>
      </pc:sldChg>
      <pc:sldChg chg="modSp add">
        <pc:chgData name="ABELDINOVA, Dana" userId="92d41d70-8e6c-434d-bc3d-9b0701c9672c" providerId="ADAL" clId="{2D16BDA9-95F2-48A8-A3F5-19094BA00D57}" dt="2025-06-18T08:49:37.436" v="3557"/>
        <pc:sldMkLst>
          <pc:docMk/>
          <pc:sldMk cId="413331533" sldId="322"/>
        </pc:sldMkLst>
      </pc:sldChg>
      <pc:sldChg chg="modSp add del modNotesTx">
        <pc:chgData name="ABELDINOVA, Dana" userId="92d41d70-8e6c-434d-bc3d-9b0701c9672c" providerId="ADAL" clId="{2D16BDA9-95F2-48A8-A3F5-19094BA00D57}" dt="2025-06-18T09:10:06.195" v="4302" actId="47"/>
        <pc:sldMkLst>
          <pc:docMk/>
          <pc:sldMk cId="1990632512" sldId="323"/>
        </pc:sldMkLst>
      </pc:sldChg>
      <pc:sldChg chg="addSp delSp modSp add del mod">
        <pc:chgData name="ABELDINOVA, Dana" userId="92d41d70-8e6c-434d-bc3d-9b0701c9672c" providerId="ADAL" clId="{2D16BDA9-95F2-48A8-A3F5-19094BA00D57}" dt="2025-06-18T09:10:11.045" v="4304" actId="47"/>
        <pc:sldMkLst>
          <pc:docMk/>
          <pc:sldMk cId="969907835" sldId="324"/>
        </pc:sldMkLst>
      </pc:sldChg>
    </pc:docChg>
  </pc:docChgLst>
  <pc:docChgLst>
    <pc:chgData name="ABELDINOVA, Dana" userId="92d41d70-8e6c-434d-bc3d-9b0701c9672c" providerId="ADAL" clId="{29A02747-1426-4BC7-BF84-2044C1CAB30F}"/>
    <pc:docChg chg="undo redo custSel addSld delSld modSld sldOrd">
      <pc:chgData name="ABELDINOVA, Dana" userId="92d41d70-8e6c-434d-bc3d-9b0701c9672c" providerId="ADAL" clId="{29A02747-1426-4BC7-BF84-2044C1CAB30F}" dt="2026-03-18T07:33:46.402" v="3539" actId="47"/>
      <pc:docMkLst>
        <pc:docMk/>
      </pc:docMkLst>
      <pc:sldChg chg="modSp add del modNotesTx">
        <pc:chgData name="ABELDINOVA, Dana" userId="92d41d70-8e6c-434d-bc3d-9b0701c9672c" providerId="ADAL" clId="{29A02747-1426-4BC7-BF84-2044C1CAB30F}" dt="2026-03-18T04:15:01.504" v="3492" actId="20578"/>
        <pc:sldMkLst>
          <pc:docMk/>
          <pc:sldMk cId="0" sldId="257"/>
        </pc:sldMkLst>
        <pc:spChg chg="mod">
          <ac:chgData name="ABELDINOVA, Dana" userId="92d41d70-8e6c-434d-bc3d-9b0701c9672c" providerId="ADAL" clId="{29A02747-1426-4BC7-BF84-2044C1CAB30F}" dt="2026-03-18T04:15:01.504" v="3492" actId="20578"/>
          <ac:spMkLst>
            <pc:docMk/>
            <pc:sldMk cId="0" sldId="257"/>
            <ac:spMk id="16" creationId="{00000000-0000-0000-0000-000000000000}"/>
          </ac:spMkLst>
        </pc:spChg>
      </pc:sldChg>
      <pc:sldChg chg="modSp add mod">
        <pc:chgData name="ABELDINOVA, Dana" userId="92d41d70-8e6c-434d-bc3d-9b0701c9672c" providerId="ADAL" clId="{29A02747-1426-4BC7-BF84-2044C1CAB30F}" dt="2026-03-18T04:09:44.668" v="3489" actId="6549"/>
        <pc:sldMkLst>
          <pc:docMk/>
          <pc:sldMk cId="0" sldId="258"/>
        </pc:sldMkLst>
        <pc:spChg chg="mod">
          <ac:chgData name="ABELDINOVA, Dana" userId="92d41d70-8e6c-434d-bc3d-9b0701c9672c" providerId="ADAL" clId="{29A02747-1426-4BC7-BF84-2044C1CAB30F}" dt="2026-03-18T04:09:39.759" v="3488" actId="13926"/>
          <ac:spMkLst>
            <pc:docMk/>
            <pc:sldMk cId="0" sldId="258"/>
            <ac:spMk id="20" creationId="{00000000-0000-0000-0000-000000000000}"/>
          </ac:spMkLst>
        </pc:spChg>
        <pc:spChg chg="mod">
          <ac:chgData name="ABELDINOVA, Dana" userId="92d41d70-8e6c-434d-bc3d-9b0701c9672c" providerId="ADAL" clId="{29A02747-1426-4BC7-BF84-2044C1CAB30F}" dt="2026-03-18T04:09:44.668" v="3489" actId="6549"/>
          <ac:spMkLst>
            <pc:docMk/>
            <pc:sldMk cId="0" sldId="258"/>
            <ac:spMk id="21" creationId="{00000000-0000-0000-0000-000000000000}"/>
          </ac:spMkLst>
        </pc:spChg>
      </pc:sldChg>
      <pc:sldChg chg="modSp add mod modNotesTx">
        <pc:chgData name="ABELDINOVA, Dana" userId="92d41d70-8e6c-434d-bc3d-9b0701c9672c" providerId="ADAL" clId="{29A02747-1426-4BC7-BF84-2044C1CAB30F}" dt="2026-03-17T07:34:54.501" v="2924" actId="20577"/>
        <pc:sldMkLst>
          <pc:docMk/>
          <pc:sldMk cId="0" sldId="260"/>
        </pc:sldMkLst>
        <pc:spChg chg="mod">
          <ac:chgData name="ABELDINOVA, Dana" userId="92d41d70-8e6c-434d-bc3d-9b0701c9672c" providerId="ADAL" clId="{29A02747-1426-4BC7-BF84-2044C1CAB30F}" dt="2026-03-17T05:27:17.769" v="173" actId="14100"/>
          <ac:spMkLst>
            <pc:docMk/>
            <pc:sldMk cId="0" sldId="260"/>
            <ac:spMk id="5" creationId="{00000000-0000-0000-0000-000000000000}"/>
          </ac:spMkLst>
        </pc:spChg>
        <pc:spChg chg="mod">
          <ac:chgData name="ABELDINOVA, Dana" userId="92d41d70-8e6c-434d-bc3d-9b0701c9672c" providerId="ADAL" clId="{29A02747-1426-4BC7-BF84-2044C1CAB30F}" dt="2026-03-17T05:28:18.989" v="292" actId="20577"/>
          <ac:spMkLst>
            <pc:docMk/>
            <pc:sldMk cId="0" sldId="260"/>
            <ac:spMk id="6" creationId="{00000000-0000-0000-0000-000000000000}"/>
          </ac:spMkLst>
        </pc:spChg>
        <pc:spChg chg="mod">
          <ac:chgData name="ABELDINOVA, Dana" userId="92d41d70-8e6c-434d-bc3d-9b0701c9672c" providerId="ADAL" clId="{29A02747-1426-4BC7-BF84-2044C1CAB30F}" dt="2026-03-17T05:28:30.068" v="317" actId="20577"/>
          <ac:spMkLst>
            <pc:docMk/>
            <pc:sldMk cId="0" sldId="260"/>
            <ac:spMk id="14" creationId="{00000000-0000-0000-0000-000000000000}"/>
          </ac:spMkLst>
        </pc:spChg>
        <pc:spChg chg="mod">
          <ac:chgData name="ABELDINOVA, Dana" userId="92d41d70-8e6c-434d-bc3d-9b0701c9672c" providerId="ADAL" clId="{29A02747-1426-4BC7-BF84-2044C1CAB30F}" dt="2026-03-17T05:28:48.539" v="329" actId="14100"/>
          <ac:spMkLst>
            <pc:docMk/>
            <pc:sldMk cId="0" sldId="260"/>
            <ac:spMk id="24" creationId="{00000000-0000-0000-0000-000000000000}"/>
          </ac:spMkLst>
        </pc:spChg>
      </pc:sldChg>
      <pc:sldChg chg="modSp add mod">
        <pc:chgData name="ABELDINOVA, Dana" userId="92d41d70-8e6c-434d-bc3d-9b0701c9672c" providerId="ADAL" clId="{29A02747-1426-4BC7-BF84-2044C1CAB30F}" dt="2026-03-18T05:22:48.501" v="3496" actId="13926"/>
        <pc:sldMkLst>
          <pc:docMk/>
          <pc:sldMk cId="0" sldId="261"/>
        </pc:sldMkLst>
        <pc:spChg chg="mod">
          <ac:chgData name="ABELDINOVA, Dana" userId="92d41d70-8e6c-434d-bc3d-9b0701c9672c" providerId="ADAL" clId="{29A02747-1426-4BC7-BF84-2044C1CAB30F}" dt="2026-03-18T05:22:48.501" v="3496" actId="13926"/>
          <ac:spMkLst>
            <pc:docMk/>
            <pc:sldMk cId="0" sldId="261"/>
            <ac:spMk id="8" creationId="{00000000-0000-0000-0000-000000000000}"/>
          </ac:spMkLst>
        </pc:spChg>
      </pc:sldChg>
      <pc:sldChg chg="add">
        <pc:chgData name="ABELDINOVA, Dana" userId="92d41d70-8e6c-434d-bc3d-9b0701c9672c" providerId="ADAL" clId="{29A02747-1426-4BC7-BF84-2044C1CAB30F}" dt="2026-03-17T05:25:15.877" v="97"/>
        <pc:sldMkLst>
          <pc:docMk/>
          <pc:sldMk cId="0" sldId="262"/>
        </pc:sldMkLst>
      </pc:sldChg>
      <pc:sldChg chg="modSp mod">
        <pc:chgData name="ABELDINOVA, Dana" userId="92d41d70-8e6c-434d-bc3d-9b0701c9672c" providerId="ADAL" clId="{29A02747-1426-4BC7-BF84-2044C1CAB30F}" dt="2026-03-18T07:33:31.871" v="3538" actId="6549"/>
        <pc:sldMkLst>
          <pc:docMk/>
          <pc:sldMk cId="1799087371" sldId="274"/>
        </pc:sldMkLst>
        <pc:spChg chg="mod">
          <ac:chgData name="ABELDINOVA, Dana" userId="92d41d70-8e6c-434d-bc3d-9b0701c9672c" providerId="ADAL" clId="{29A02747-1426-4BC7-BF84-2044C1CAB30F}" dt="2026-03-18T07:26:44.743" v="3537" actId="14100"/>
          <ac:spMkLst>
            <pc:docMk/>
            <pc:sldMk cId="1799087371" sldId="274"/>
            <ac:spMk id="5" creationId="{00000000-0000-0000-0000-000000000000}"/>
          </ac:spMkLst>
        </pc:spChg>
        <pc:spChg chg="mod">
          <ac:chgData name="ABELDINOVA, Dana" userId="92d41d70-8e6c-434d-bc3d-9b0701c9672c" providerId="ADAL" clId="{29A02747-1426-4BC7-BF84-2044C1CAB30F}" dt="2026-03-18T07:26:42.892" v="3536" actId="1076"/>
          <ac:spMkLst>
            <pc:docMk/>
            <pc:sldMk cId="1799087371" sldId="274"/>
            <ac:spMk id="6" creationId="{00000000-0000-0000-0000-000000000000}"/>
          </ac:spMkLst>
        </pc:spChg>
        <pc:spChg chg="mod">
          <ac:chgData name="ABELDINOVA, Dana" userId="92d41d70-8e6c-434d-bc3d-9b0701c9672c" providerId="ADAL" clId="{29A02747-1426-4BC7-BF84-2044C1CAB30F}" dt="2026-03-17T06:44:22.435" v="2696" actId="20577"/>
          <ac:spMkLst>
            <pc:docMk/>
            <pc:sldMk cId="1799087371" sldId="274"/>
            <ac:spMk id="9" creationId="{00000000-0000-0000-0000-000000000000}"/>
          </ac:spMkLst>
        </pc:spChg>
        <pc:spChg chg="mod">
          <ac:chgData name="ABELDINOVA, Dana" userId="92d41d70-8e6c-434d-bc3d-9b0701c9672c" providerId="ADAL" clId="{29A02747-1426-4BC7-BF84-2044C1CAB30F}" dt="2026-03-18T07:33:31.871" v="3538" actId="6549"/>
          <ac:spMkLst>
            <pc:docMk/>
            <pc:sldMk cId="1799087371" sldId="274"/>
            <ac:spMk id="15" creationId="{E18CD0C6-B572-3698-A54C-160EB13337D4}"/>
          </ac:spMkLst>
        </pc:spChg>
      </pc:sldChg>
      <pc:sldChg chg="add del">
        <pc:chgData name="ABELDINOVA, Dana" userId="92d41d70-8e6c-434d-bc3d-9b0701c9672c" providerId="ADAL" clId="{29A02747-1426-4BC7-BF84-2044C1CAB30F}" dt="2026-03-17T05:25:53.032" v="101" actId="2696"/>
        <pc:sldMkLst>
          <pc:docMk/>
          <pc:sldMk cId="870250998" sldId="275"/>
        </pc:sldMkLst>
      </pc:sldChg>
      <pc:sldChg chg="addSp delSp modSp add mod">
        <pc:chgData name="ABELDINOVA, Dana" userId="92d41d70-8e6c-434d-bc3d-9b0701c9672c" providerId="ADAL" clId="{29A02747-1426-4BC7-BF84-2044C1CAB30F}" dt="2026-03-17T05:26:51.923" v="172" actId="14100"/>
        <pc:sldMkLst>
          <pc:docMk/>
          <pc:sldMk cId="2348112718" sldId="275"/>
        </pc:sldMkLst>
        <pc:spChg chg="add del mod">
          <ac:chgData name="ABELDINOVA, Dana" userId="92d41d70-8e6c-434d-bc3d-9b0701c9672c" providerId="ADAL" clId="{29A02747-1426-4BC7-BF84-2044C1CAB30F}" dt="2026-03-17T05:26:35.853" v="169" actId="1076"/>
          <ac:spMkLst>
            <pc:docMk/>
            <pc:sldMk cId="2348112718" sldId="275"/>
            <ac:spMk id="6" creationId="{27A67295-1581-BE24-2F7E-62C896120680}"/>
          </ac:spMkLst>
        </pc:spChg>
        <pc:spChg chg="mod">
          <ac:chgData name="ABELDINOVA, Dana" userId="92d41d70-8e6c-434d-bc3d-9b0701c9672c" providerId="ADAL" clId="{29A02747-1426-4BC7-BF84-2044C1CAB30F}" dt="2026-03-17T05:26:51.923" v="172" actId="14100"/>
          <ac:spMkLst>
            <pc:docMk/>
            <pc:sldMk cId="2348112718" sldId="275"/>
            <ac:spMk id="11" creationId="{1CCEC403-0CF1-FBBE-B41D-2C369AC3B822}"/>
          </ac:spMkLst>
        </pc:spChg>
      </pc:sldChg>
      <pc:sldChg chg="add">
        <pc:chgData name="ABELDINOVA, Dana" userId="92d41d70-8e6c-434d-bc3d-9b0701c9672c" providerId="ADAL" clId="{29A02747-1426-4BC7-BF84-2044C1CAB30F}" dt="2026-03-17T05:25:48.668" v="100"/>
        <pc:sldMkLst>
          <pc:docMk/>
          <pc:sldMk cId="813433553" sldId="276"/>
        </pc:sldMkLst>
      </pc:sldChg>
      <pc:sldChg chg="add">
        <pc:chgData name="ABELDINOVA, Dana" userId="92d41d70-8e6c-434d-bc3d-9b0701c9672c" providerId="ADAL" clId="{29A02747-1426-4BC7-BF84-2044C1CAB30F}" dt="2026-03-17T05:25:24.396" v="98"/>
        <pc:sldMkLst>
          <pc:docMk/>
          <pc:sldMk cId="0" sldId="277"/>
        </pc:sldMkLst>
      </pc:sldChg>
      <pc:sldChg chg="modSp del mod">
        <pc:chgData name="ABELDINOVA, Dana" userId="92d41d70-8e6c-434d-bc3d-9b0701c9672c" providerId="ADAL" clId="{29A02747-1426-4BC7-BF84-2044C1CAB30F}" dt="2026-03-18T04:09:01.343" v="3487" actId="2696"/>
        <pc:sldMkLst>
          <pc:docMk/>
          <pc:sldMk cId="868903608" sldId="294"/>
        </pc:sldMkLst>
        <pc:spChg chg="mod">
          <ac:chgData name="ABELDINOVA, Dana" userId="92d41d70-8e6c-434d-bc3d-9b0701c9672c" providerId="ADAL" clId="{29A02747-1426-4BC7-BF84-2044C1CAB30F}" dt="2026-03-17T07:08:36.600" v="2858" actId="20577"/>
          <ac:spMkLst>
            <pc:docMk/>
            <pc:sldMk cId="868903608" sldId="294"/>
            <ac:spMk id="5" creationId="{00000000-0000-0000-0000-000000000000}"/>
          </ac:spMkLst>
        </pc:spChg>
        <pc:graphicFrameChg chg="mod">
          <ac:chgData name="ABELDINOVA, Dana" userId="92d41d70-8e6c-434d-bc3d-9b0701c9672c" providerId="ADAL" clId="{29A02747-1426-4BC7-BF84-2044C1CAB30F}" dt="2026-03-17T07:08:40.600" v="2859" actId="20577"/>
          <ac:graphicFrameMkLst>
            <pc:docMk/>
            <pc:sldMk cId="868903608" sldId="294"/>
            <ac:graphicFrameMk id="2" creationId="{B133CDEA-A960-06FF-2F49-39073E5A2B1F}"/>
          </ac:graphicFrameMkLst>
        </pc:graphicFrameChg>
      </pc:sldChg>
      <pc:sldChg chg="modSp mod modShow modNotesTx">
        <pc:chgData name="ABELDINOVA, Dana" userId="92d41d70-8e6c-434d-bc3d-9b0701c9672c" providerId="ADAL" clId="{29A02747-1426-4BC7-BF84-2044C1CAB30F}" dt="2026-03-18T04:27:32.060" v="3493" actId="729"/>
        <pc:sldMkLst>
          <pc:docMk/>
          <pc:sldMk cId="2780384926" sldId="297"/>
        </pc:sldMkLst>
        <pc:spChg chg="mod">
          <ac:chgData name="ABELDINOVA, Dana" userId="92d41d70-8e6c-434d-bc3d-9b0701c9672c" providerId="ADAL" clId="{29A02747-1426-4BC7-BF84-2044C1CAB30F}" dt="2026-03-17T06:06:29.133" v="2389" actId="1076"/>
          <ac:spMkLst>
            <pc:docMk/>
            <pc:sldMk cId="2780384926" sldId="297"/>
            <ac:spMk id="7" creationId="{E0F2130B-9455-6F90-0EBA-01AE500929F9}"/>
          </ac:spMkLst>
        </pc:spChg>
        <pc:spChg chg="mod">
          <ac:chgData name="ABELDINOVA, Dana" userId="92d41d70-8e6c-434d-bc3d-9b0701c9672c" providerId="ADAL" clId="{29A02747-1426-4BC7-BF84-2044C1CAB30F}" dt="2026-03-18T04:11:00.653" v="3490" actId="6549"/>
          <ac:spMkLst>
            <pc:docMk/>
            <pc:sldMk cId="2780384926" sldId="297"/>
            <ac:spMk id="8" creationId="{C87F125C-86D0-832C-8A16-91224C432150}"/>
          </ac:spMkLst>
        </pc:spChg>
      </pc:sldChg>
      <pc:sldChg chg="modSp add del">
        <pc:chgData name="ABELDINOVA, Dana" userId="92d41d70-8e6c-434d-bc3d-9b0701c9672c" providerId="ADAL" clId="{29A02747-1426-4BC7-BF84-2044C1CAB30F}" dt="2026-03-18T04:08:28.545" v="3485" actId="2696"/>
        <pc:sldMkLst>
          <pc:docMk/>
          <pc:sldMk cId="1908402397" sldId="300"/>
        </pc:sldMkLst>
        <pc:graphicFrameChg chg="mod">
          <ac:chgData name="ABELDINOVA, Dana" userId="92d41d70-8e6c-434d-bc3d-9b0701c9672c" providerId="ADAL" clId="{29A02747-1426-4BC7-BF84-2044C1CAB30F}" dt="2026-03-17T08:15:48.871" v="3425"/>
          <ac:graphicFrameMkLst>
            <pc:docMk/>
            <pc:sldMk cId="1908402397" sldId="300"/>
            <ac:graphicFrameMk id="3" creationId="{64D894C3-894A-078A-C6F4-6C1A464BF10F}"/>
          </ac:graphicFrameMkLst>
        </pc:graphicFrameChg>
      </pc:sldChg>
      <pc:sldChg chg="addSp delSp modSp add mod modShow">
        <pc:chgData name="ABELDINOVA, Dana" userId="92d41d70-8e6c-434d-bc3d-9b0701c9672c" providerId="ADAL" clId="{29A02747-1426-4BC7-BF84-2044C1CAB30F}" dt="2026-03-18T05:46:13.812" v="3498" actId="729"/>
        <pc:sldMkLst>
          <pc:docMk/>
          <pc:sldMk cId="2121670478" sldId="303"/>
        </pc:sldMkLst>
        <pc:spChg chg="mod">
          <ac:chgData name="ABELDINOVA, Dana" userId="92d41d70-8e6c-434d-bc3d-9b0701c9672c" providerId="ADAL" clId="{29A02747-1426-4BC7-BF84-2044C1CAB30F}" dt="2026-03-17T05:35:11.060" v="829" actId="20577"/>
          <ac:spMkLst>
            <pc:docMk/>
            <pc:sldMk cId="2121670478" sldId="303"/>
            <ac:spMk id="5" creationId="{00000000-0000-0000-0000-000000000000}"/>
          </ac:spMkLst>
        </pc:spChg>
        <pc:graphicFrameChg chg="add del mod modGraphic">
          <ac:chgData name="ABELDINOVA, Dana" userId="92d41d70-8e6c-434d-bc3d-9b0701c9672c" providerId="ADAL" clId="{29A02747-1426-4BC7-BF84-2044C1CAB30F}" dt="2026-03-17T05:45:36.228" v="1316" actId="478"/>
          <ac:graphicFrameMkLst>
            <pc:docMk/>
            <pc:sldMk cId="2121670478" sldId="303"/>
            <ac:graphicFrameMk id="2" creationId="{5D967497-6147-F094-C24C-303DBAFE2E36}"/>
          </ac:graphicFrameMkLst>
        </pc:graphicFrameChg>
        <pc:graphicFrameChg chg="add mod modGraphic">
          <ac:chgData name="ABELDINOVA, Dana" userId="92d41d70-8e6c-434d-bc3d-9b0701c9672c" providerId="ADAL" clId="{29A02747-1426-4BC7-BF84-2044C1CAB30F}" dt="2026-03-17T13:13:48.026" v="3452"/>
          <ac:graphicFrameMkLst>
            <pc:docMk/>
            <pc:sldMk cId="2121670478" sldId="303"/>
            <ac:graphicFrameMk id="9" creationId="{D4AE7033-59B1-0594-DAF4-83AD8CCB41FF}"/>
          </ac:graphicFrameMkLst>
        </pc:graphicFrameChg>
        <pc:picChg chg="mod">
          <ac:chgData name="ABELDINOVA, Dana" userId="92d41d70-8e6c-434d-bc3d-9b0701c9672c" providerId="ADAL" clId="{29A02747-1426-4BC7-BF84-2044C1CAB30F}" dt="2026-03-17T05:45:39.978" v="1317" actId="1076"/>
          <ac:picMkLst>
            <pc:docMk/>
            <pc:sldMk cId="2121670478" sldId="303"/>
            <ac:picMk id="7" creationId="{ECF8C317-550E-9032-F1B0-FAC5A2DC92F1}"/>
          </ac:picMkLst>
        </pc:picChg>
      </pc:sldChg>
      <pc:sldChg chg="modSp del mod ord modNotesTx">
        <pc:chgData name="ABELDINOVA, Dana" userId="92d41d70-8e6c-434d-bc3d-9b0701c9672c" providerId="ADAL" clId="{29A02747-1426-4BC7-BF84-2044C1CAB30F}" dt="2026-03-18T05:17:44.879" v="3494" actId="47"/>
        <pc:sldMkLst>
          <pc:docMk/>
          <pc:sldMk cId="558762586" sldId="305"/>
        </pc:sldMkLst>
        <pc:spChg chg="mod">
          <ac:chgData name="ABELDINOVA, Dana" userId="92d41d70-8e6c-434d-bc3d-9b0701c9672c" providerId="ADAL" clId="{29A02747-1426-4BC7-BF84-2044C1CAB30F}" dt="2026-03-18T04:13:44.589" v="3491" actId="113"/>
          <ac:spMkLst>
            <pc:docMk/>
            <pc:sldMk cId="558762586" sldId="305"/>
            <ac:spMk id="8" creationId="{C87F125C-86D0-832C-8A16-91224C432150}"/>
          </ac:spMkLst>
        </pc:spChg>
      </pc:sldChg>
      <pc:sldChg chg="modSp del mod ord modShow modNotesTx">
        <pc:chgData name="ABELDINOVA, Dana" userId="92d41d70-8e6c-434d-bc3d-9b0701c9672c" providerId="ADAL" clId="{29A02747-1426-4BC7-BF84-2044C1CAB30F}" dt="2026-03-18T07:33:46.402" v="3539" actId="47"/>
        <pc:sldMkLst>
          <pc:docMk/>
          <pc:sldMk cId="2916037819" sldId="306"/>
        </pc:sldMkLst>
        <pc:spChg chg="mod">
          <ac:chgData name="ABELDINOVA, Dana" userId="92d41d70-8e6c-434d-bc3d-9b0701c9672c" providerId="ADAL" clId="{29A02747-1426-4BC7-BF84-2044C1CAB30F}" dt="2026-03-17T06:08:39.492" v="2616" actId="20577"/>
          <ac:spMkLst>
            <pc:docMk/>
            <pc:sldMk cId="2916037819" sldId="306"/>
            <ac:spMk id="5" creationId="{00000000-0000-0000-0000-000000000000}"/>
          </ac:spMkLst>
        </pc:spChg>
        <pc:graphicFrameChg chg="mod">
          <ac:chgData name="ABELDINOVA, Dana" userId="92d41d70-8e6c-434d-bc3d-9b0701c9672c" providerId="ADAL" clId="{29A02747-1426-4BC7-BF84-2044C1CAB30F}" dt="2026-03-17T05:30:34.847" v="398" actId="12269"/>
          <ac:graphicFrameMkLst>
            <pc:docMk/>
            <pc:sldMk cId="2916037819" sldId="306"/>
            <ac:graphicFrameMk id="9" creationId="{0CE545D7-34F3-DB2C-EDA3-CD907D609304}"/>
          </ac:graphicFrameMkLst>
        </pc:graphicFrameChg>
      </pc:sldChg>
      <pc:sldChg chg="modSp del mod">
        <pc:chgData name="ABELDINOVA, Dana" userId="92d41d70-8e6c-434d-bc3d-9b0701c9672c" providerId="ADAL" clId="{29A02747-1426-4BC7-BF84-2044C1CAB30F}" dt="2026-03-17T05:19:05.945" v="2" actId="47"/>
        <pc:sldMkLst>
          <pc:docMk/>
          <pc:sldMk cId="1160534751" sldId="309"/>
        </pc:sldMkLst>
        <pc:spChg chg="mod">
          <ac:chgData name="ABELDINOVA, Dana" userId="92d41d70-8e6c-434d-bc3d-9b0701c9672c" providerId="ADAL" clId="{29A02747-1426-4BC7-BF84-2044C1CAB30F}" dt="2026-03-17T05:18:02.384" v="0" actId="14100"/>
          <ac:spMkLst>
            <pc:docMk/>
            <pc:sldMk cId="1160534751" sldId="309"/>
            <ac:spMk id="33" creationId="{69EEA1F5-6C86-9D72-B779-3A6294DD1282}"/>
          </ac:spMkLst>
        </pc:spChg>
      </pc:sldChg>
      <pc:sldChg chg="modSp add del mod">
        <pc:chgData name="ABELDINOVA, Dana" userId="92d41d70-8e6c-434d-bc3d-9b0701c9672c" providerId="ADAL" clId="{29A02747-1426-4BC7-BF84-2044C1CAB30F}" dt="2026-03-18T04:08:16.433" v="3483" actId="2696"/>
        <pc:sldMkLst>
          <pc:docMk/>
          <pc:sldMk cId="3961762537" sldId="311"/>
        </pc:sldMkLst>
        <pc:spChg chg="mod">
          <ac:chgData name="ABELDINOVA, Dana" userId="92d41d70-8e6c-434d-bc3d-9b0701c9672c" providerId="ADAL" clId="{29A02747-1426-4BC7-BF84-2044C1CAB30F}" dt="2026-03-17T05:58:06.465" v="1851" actId="255"/>
          <ac:spMkLst>
            <pc:docMk/>
            <pc:sldMk cId="3961762537" sldId="311"/>
            <ac:spMk id="9" creationId="{9C89BB30-819C-034C-42AA-A6786C25FF13}"/>
          </ac:spMkLst>
        </pc:spChg>
        <pc:spChg chg="mod">
          <ac:chgData name="ABELDINOVA, Dana" userId="92d41d70-8e6c-434d-bc3d-9b0701c9672c" providerId="ADAL" clId="{29A02747-1426-4BC7-BF84-2044C1CAB30F}" dt="2026-03-17T05:58:43.316" v="1864" actId="1076"/>
          <ac:spMkLst>
            <pc:docMk/>
            <pc:sldMk cId="3961762537" sldId="311"/>
            <ac:spMk id="27" creationId="{A32B6489-2D0C-8601-5144-4E763521539C}"/>
          </ac:spMkLst>
        </pc:spChg>
        <pc:spChg chg="mod">
          <ac:chgData name="ABELDINOVA, Dana" userId="92d41d70-8e6c-434d-bc3d-9b0701c9672c" providerId="ADAL" clId="{29A02747-1426-4BC7-BF84-2044C1CAB30F}" dt="2026-03-17T06:08:25.550" v="2613" actId="1076"/>
          <ac:spMkLst>
            <pc:docMk/>
            <pc:sldMk cId="3961762537" sldId="311"/>
            <ac:spMk id="31" creationId="{D1E79A15-34D2-5C29-E71F-404D99ECF510}"/>
          </ac:spMkLst>
        </pc:spChg>
        <pc:spChg chg="mod">
          <ac:chgData name="ABELDINOVA, Dana" userId="92d41d70-8e6c-434d-bc3d-9b0701c9672c" providerId="ADAL" clId="{29A02747-1426-4BC7-BF84-2044C1CAB30F}" dt="2026-03-17T05:58:33.443" v="1860" actId="1076"/>
          <ac:spMkLst>
            <pc:docMk/>
            <pc:sldMk cId="3961762537" sldId="311"/>
            <ac:spMk id="33" creationId="{69EEA1F5-6C86-9D72-B779-3A6294DD1282}"/>
          </ac:spMkLst>
        </pc:spChg>
        <pc:spChg chg="mod">
          <ac:chgData name="ABELDINOVA, Dana" userId="92d41d70-8e6c-434d-bc3d-9b0701c9672c" providerId="ADAL" clId="{29A02747-1426-4BC7-BF84-2044C1CAB30F}" dt="2026-03-17T05:58:37.436" v="1862" actId="403"/>
          <ac:spMkLst>
            <pc:docMk/>
            <pc:sldMk cId="3961762537" sldId="311"/>
            <ac:spMk id="35" creationId="{D1656EAC-5360-9C7A-7830-7A625DC8FB7F}"/>
          </ac:spMkLst>
        </pc:spChg>
        <pc:spChg chg="mod">
          <ac:chgData name="ABELDINOVA, Dana" userId="92d41d70-8e6c-434d-bc3d-9b0701c9672c" providerId="ADAL" clId="{29A02747-1426-4BC7-BF84-2044C1CAB30F}" dt="2026-03-17T05:58:46.884" v="1866" actId="1076"/>
          <ac:spMkLst>
            <pc:docMk/>
            <pc:sldMk cId="3961762537" sldId="311"/>
            <ac:spMk id="37" creationId="{B8B90361-2DD3-F55D-C6AB-A9CDFC7A97C5}"/>
          </ac:spMkLst>
        </pc:spChg>
        <pc:picChg chg="mod">
          <ac:chgData name="ABELDINOVA, Dana" userId="92d41d70-8e6c-434d-bc3d-9b0701c9672c" providerId="ADAL" clId="{29A02747-1426-4BC7-BF84-2044C1CAB30F}" dt="2026-03-17T05:58:56.275" v="1868" actId="1076"/>
          <ac:picMkLst>
            <pc:docMk/>
            <pc:sldMk cId="3961762537" sldId="311"/>
            <ac:picMk id="19" creationId="{030AE8A3-FE31-DEE5-8825-BF50D0A7C05C}"/>
          </ac:picMkLst>
        </pc:picChg>
        <pc:picChg chg="mod">
          <ac:chgData name="ABELDINOVA, Dana" userId="92d41d70-8e6c-434d-bc3d-9b0701c9672c" providerId="ADAL" clId="{29A02747-1426-4BC7-BF84-2044C1CAB30F}" dt="2026-03-17T05:58:48.621" v="1867" actId="1076"/>
          <ac:picMkLst>
            <pc:docMk/>
            <pc:sldMk cId="3961762537" sldId="311"/>
            <ac:picMk id="21" creationId="{384F1A78-CA95-9DF1-A42D-C0437F9C3930}"/>
          </ac:picMkLst>
        </pc:picChg>
        <pc:picChg chg="mod">
          <ac:chgData name="ABELDINOVA, Dana" userId="92d41d70-8e6c-434d-bc3d-9b0701c9672c" providerId="ADAL" clId="{29A02747-1426-4BC7-BF84-2044C1CAB30F}" dt="2026-03-17T05:58:44.843" v="1865" actId="1076"/>
          <ac:picMkLst>
            <pc:docMk/>
            <pc:sldMk cId="3961762537" sldId="311"/>
            <ac:picMk id="23" creationId="{0A20336E-BEBB-A6D4-CF72-F3F5C568AF1B}"/>
          </ac:picMkLst>
        </pc:picChg>
        <pc:picChg chg="mod">
          <ac:chgData name="ABELDINOVA, Dana" userId="92d41d70-8e6c-434d-bc3d-9b0701c9672c" providerId="ADAL" clId="{29A02747-1426-4BC7-BF84-2044C1CAB30F}" dt="2026-03-17T05:58:41.560" v="1863" actId="1076"/>
          <ac:picMkLst>
            <pc:docMk/>
            <pc:sldMk cId="3961762537" sldId="311"/>
            <ac:picMk id="25" creationId="{EA9756E8-DC20-248E-5B30-1B2E921A8F0C}"/>
          </ac:picMkLst>
        </pc:picChg>
      </pc:sldChg>
      <pc:sldChg chg="add">
        <pc:chgData name="ABELDINOVA, Dana" userId="92d41d70-8e6c-434d-bc3d-9b0701c9672c" providerId="ADAL" clId="{29A02747-1426-4BC7-BF84-2044C1CAB30F}" dt="2026-03-18T05:17:58.171" v="3495"/>
        <pc:sldMkLst>
          <pc:docMk/>
          <pc:sldMk cId="4179364204" sldId="311"/>
        </pc:sldMkLst>
      </pc:sldChg>
      <pc:sldChg chg="add del">
        <pc:chgData name="ABELDINOVA, Dana" userId="92d41d70-8e6c-434d-bc3d-9b0701c9672c" providerId="ADAL" clId="{29A02747-1426-4BC7-BF84-2044C1CAB30F}" dt="2026-03-18T04:08:30.522" v="3486" actId="2696"/>
        <pc:sldMkLst>
          <pc:docMk/>
          <pc:sldMk cId="2272418645" sldId="312"/>
        </pc:sldMkLst>
      </pc:sldChg>
      <pc:sldChg chg="modSp add mod">
        <pc:chgData name="ABELDINOVA, Dana" userId="92d41d70-8e6c-434d-bc3d-9b0701c9672c" providerId="ADAL" clId="{29A02747-1426-4BC7-BF84-2044C1CAB30F}" dt="2026-03-17T08:17:07.418" v="3449" actId="20577"/>
        <pc:sldMkLst>
          <pc:docMk/>
          <pc:sldMk cId="3462815529" sldId="315"/>
        </pc:sldMkLst>
        <pc:graphicFrameChg chg="mod modGraphic">
          <ac:chgData name="ABELDINOVA, Dana" userId="92d41d70-8e6c-434d-bc3d-9b0701c9672c" providerId="ADAL" clId="{29A02747-1426-4BC7-BF84-2044C1CAB30F}" dt="2026-03-17T08:17:07.418" v="3449" actId="20577"/>
          <ac:graphicFrameMkLst>
            <pc:docMk/>
            <pc:sldMk cId="3462815529" sldId="315"/>
            <ac:graphicFrameMk id="2" creationId="{967BD60B-DEB8-CB58-06C6-1F4529358AA9}"/>
          </ac:graphicFrameMkLst>
        </pc:graphicFrameChg>
      </pc:sldChg>
      <pc:sldChg chg="modSp add mod modShow">
        <pc:chgData name="ABELDINOVA, Dana" userId="92d41d70-8e6c-434d-bc3d-9b0701c9672c" providerId="ADAL" clId="{29A02747-1426-4BC7-BF84-2044C1CAB30F}" dt="2026-03-18T05:46:09.684" v="3497" actId="729"/>
        <pc:sldMkLst>
          <pc:docMk/>
          <pc:sldMk cId="1249422928" sldId="316"/>
        </pc:sldMkLst>
        <pc:graphicFrameChg chg="modGraphic">
          <ac:chgData name="ABELDINOVA, Dana" userId="92d41d70-8e6c-434d-bc3d-9b0701c9672c" providerId="ADAL" clId="{29A02747-1426-4BC7-BF84-2044C1CAB30F}" dt="2026-03-17T05:31:10.291" v="399" actId="20577"/>
          <ac:graphicFrameMkLst>
            <pc:docMk/>
            <pc:sldMk cId="1249422928" sldId="316"/>
            <ac:graphicFrameMk id="2" creationId="{967BD60B-DEB8-CB58-06C6-1F4529358AA9}"/>
          </ac:graphicFrameMkLst>
        </pc:graphicFrameChg>
      </pc:sldChg>
      <pc:sldChg chg="modSp add mod">
        <pc:chgData name="ABELDINOVA, Dana" userId="92d41d70-8e6c-434d-bc3d-9b0701c9672c" providerId="ADAL" clId="{29A02747-1426-4BC7-BF84-2044C1CAB30F}" dt="2026-03-17T08:16:53.019" v="3446" actId="20577"/>
        <pc:sldMkLst>
          <pc:docMk/>
          <pc:sldMk cId="3343589527" sldId="317"/>
        </pc:sldMkLst>
        <pc:graphicFrameChg chg="mod modGraphic">
          <ac:chgData name="ABELDINOVA, Dana" userId="92d41d70-8e6c-434d-bc3d-9b0701c9672c" providerId="ADAL" clId="{29A02747-1426-4BC7-BF84-2044C1CAB30F}" dt="2026-03-17T08:16:53.019" v="3446" actId="20577"/>
          <ac:graphicFrameMkLst>
            <pc:docMk/>
            <pc:sldMk cId="3343589527" sldId="317"/>
            <ac:graphicFrameMk id="2" creationId="{46759A69-8FFB-8A8E-27D5-E588F5166068}"/>
          </ac:graphicFrameMkLst>
        </pc:graphicFrameChg>
      </pc:sldChg>
      <pc:sldChg chg="addSp delSp modSp add del mod modShow modNotesTx">
        <pc:chgData name="ABELDINOVA, Dana" userId="92d41d70-8e6c-434d-bc3d-9b0701c9672c" providerId="ADAL" clId="{29A02747-1426-4BC7-BF84-2044C1CAB30F}" dt="2026-03-18T04:08:22.014" v="3484" actId="2696"/>
        <pc:sldMkLst>
          <pc:docMk/>
          <pc:sldMk cId="888715698" sldId="376"/>
        </pc:sldMkLst>
        <pc:spChg chg="del mod">
          <ac:chgData name="ABELDINOVA, Dana" userId="92d41d70-8e6c-434d-bc3d-9b0701c9672c" providerId="ADAL" clId="{29A02747-1426-4BC7-BF84-2044C1CAB30F}" dt="2026-03-17T05:50:37.089" v="1380" actId="478"/>
          <ac:spMkLst>
            <pc:docMk/>
            <pc:sldMk cId="888715698" sldId="376"/>
            <ac:spMk id="2" creationId="{87312ADA-06FC-5F9D-7B45-9D7DBCB9FF61}"/>
          </ac:spMkLst>
        </pc:spChg>
        <pc:spChg chg="add mod">
          <ac:chgData name="ABELDINOVA, Dana" userId="92d41d70-8e6c-434d-bc3d-9b0701c9672c" providerId="ADAL" clId="{29A02747-1426-4BC7-BF84-2044C1CAB30F}" dt="2026-03-17T05:53:51.091" v="1527" actId="14100"/>
          <ac:spMkLst>
            <pc:docMk/>
            <pc:sldMk cId="888715698" sldId="376"/>
            <ac:spMk id="8" creationId="{60CBAD5C-5189-8348-DDFE-D917D0143011}"/>
          </ac:spMkLst>
        </pc:spChg>
        <pc:spChg chg="add mod">
          <ac:chgData name="ABELDINOVA, Dana" userId="92d41d70-8e6c-434d-bc3d-9b0701c9672c" providerId="ADAL" clId="{29A02747-1426-4BC7-BF84-2044C1CAB30F}" dt="2026-03-17T05:53:54.991" v="1528" actId="1076"/>
          <ac:spMkLst>
            <pc:docMk/>
            <pc:sldMk cId="888715698" sldId="376"/>
            <ac:spMk id="9" creationId="{18E5AF1C-8F79-97F3-0435-E488B17EB3C1}"/>
          </ac:spMkLst>
        </pc:spChg>
        <pc:graphicFrameChg chg="mod">
          <ac:chgData name="ABELDINOVA, Dana" userId="92d41d70-8e6c-434d-bc3d-9b0701c9672c" providerId="ADAL" clId="{29A02747-1426-4BC7-BF84-2044C1CAB30F}" dt="2026-03-17T05:53:32.458" v="1522"/>
          <ac:graphicFrameMkLst>
            <pc:docMk/>
            <pc:sldMk cId="888715698" sldId="376"/>
            <ac:graphicFrameMk id="6" creationId="{3CC0BB26-B7E3-08CC-B3F1-5B4BFAA45F6C}"/>
          </ac:graphicFrameMkLst>
        </pc:graphicFrameChg>
        <pc:picChg chg="add mod">
          <ac:chgData name="ABELDINOVA, Dana" userId="92d41d70-8e6c-434d-bc3d-9b0701c9672c" providerId="ADAL" clId="{29A02747-1426-4BC7-BF84-2044C1CAB30F}" dt="2026-03-17T05:50:23.906" v="1377"/>
          <ac:picMkLst>
            <pc:docMk/>
            <pc:sldMk cId="888715698" sldId="376"/>
            <ac:picMk id="3" creationId="{3D113542-D361-466D-2F7E-62C479446C94}"/>
          </ac:picMkLst>
        </pc:picChg>
        <pc:picChg chg="add mod">
          <ac:chgData name="ABELDINOVA, Dana" userId="92d41d70-8e6c-434d-bc3d-9b0701c9672c" providerId="ADAL" clId="{29A02747-1426-4BC7-BF84-2044C1CAB30F}" dt="2026-03-17T05:50:23.906" v="1377"/>
          <ac:picMkLst>
            <pc:docMk/>
            <pc:sldMk cId="888715698" sldId="376"/>
            <ac:picMk id="4" creationId="{8B3AB088-3C68-6BCE-D949-6BF487B17DB7}"/>
          </ac:picMkLst>
        </pc:picChg>
        <pc:picChg chg="add mod">
          <ac:chgData name="ABELDINOVA, Dana" userId="92d41d70-8e6c-434d-bc3d-9b0701c9672c" providerId="ADAL" clId="{29A02747-1426-4BC7-BF84-2044C1CAB30F}" dt="2026-03-17T05:53:45.724" v="1526" actId="1076"/>
          <ac:picMkLst>
            <pc:docMk/>
            <pc:sldMk cId="888715698" sldId="376"/>
            <ac:picMk id="7" creationId="{B4AFC44F-2ACE-ACA9-28DC-76EED5BA204E}"/>
          </ac:picMkLst>
        </pc:picChg>
      </pc:sldChg>
    </pc:docChg>
  </pc:docChgLst>
  <pc:docChgLst>
    <pc:chgData name="ABELDINOVA, Dana" userId="92d41d70-8e6c-434d-bc3d-9b0701c9672c" providerId="ADAL" clId="{7800DF4B-6CCA-4AEA-A56D-AD43A74872E4}"/>
    <pc:docChg chg="undo custSel addSld delSld modSld sldOrd">
      <pc:chgData name="ABELDINOVA, Dana" userId="92d41d70-8e6c-434d-bc3d-9b0701c9672c" providerId="ADAL" clId="{7800DF4B-6CCA-4AEA-A56D-AD43A74872E4}" dt="2025-01-20T12:33:50.025" v="6723" actId="13926"/>
      <pc:docMkLst>
        <pc:docMk/>
      </pc:docMkLst>
      <pc:sldChg chg="addSp delSp modSp mod">
        <pc:chgData name="ABELDINOVA, Dana" userId="92d41d70-8e6c-434d-bc3d-9b0701c9672c" providerId="ADAL" clId="{7800DF4B-6CCA-4AEA-A56D-AD43A74872E4}" dt="2025-01-13T12:33:56.056" v="6659" actId="13926"/>
        <pc:sldMkLst>
          <pc:docMk/>
          <pc:sldMk cId="1799087371" sldId="274"/>
        </pc:sldMkLst>
      </pc:sldChg>
      <pc:sldChg chg="del">
        <pc:chgData name="ABELDINOVA, Dana" userId="92d41d70-8e6c-434d-bc3d-9b0701c9672c" providerId="ADAL" clId="{7800DF4B-6CCA-4AEA-A56D-AD43A74872E4}" dt="2025-01-13T05:54:04.279" v="16" actId="47"/>
        <pc:sldMkLst>
          <pc:docMk/>
          <pc:sldMk cId="2055753774" sldId="282"/>
        </pc:sldMkLst>
      </pc:sldChg>
      <pc:sldChg chg="del">
        <pc:chgData name="ABELDINOVA, Dana" userId="92d41d70-8e6c-434d-bc3d-9b0701c9672c" providerId="ADAL" clId="{7800DF4B-6CCA-4AEA-A56D-AD43A74872E4}" dt="2025-01-13T05:54:05.169" v="17" actId="47"/>
        <pc:sldMkLst>
          <pc:docMk/>
          <pc:sldMk cId="3751406952" sldId="285"/>
        </pc:sldMkLst>
      </pc:sldChg>
      <pc:sldChg chg="del">
        <pc:chgData name="ABELDINOVA, Dana" userId="92d41d70-8e6c-434d-bc3d-9b0701c9672c" providerId="ADAL" clId="{7800DF4B-6CCA-4AEA-A56D-AD43A74872E4}" dt="2025-01-13T05:54:02.785" v="15" actId="47"/>
        <pc:sldMkLst>
          <pc:docMk/>
          <pc:sldMk cId="316172458" sldId="287"/>
        </pc:sldMkLst>
      </pc:sldChg>
      <pc:sldChg chg="del">
        <pc:chgData name="ABELDINOVA, Dana" userId="92d41d70-8e6c-434d-bc3d-9b0701c9672c" providerId="ADAL" clId="{7800DF4B-6CCA-4AEA-A56D-AD43A74872E4}" dt="2025-01-13T05:54:01.777" v="14" actId="47"/>
        <pc:sldMkLst>
          <pc:docMk/>
          <pc:sldMk cId="1423023531" sldId="288"/>
        </pc:sldMkLst>
      </pc:sldChg>
      <pc:sldChg chg="addSp delSp modSp new del mod">
        <pc:chgData name="ABELDINOVA, Dana" userId="92d41d70-8e6c-434d-bc3d-9b0701c9672c" providerId="ADAL" clId="{7800DF4B-6CCA-4AEA-A56D-AD43A74872E4}" dt="2025-01-13T06:52:43.625" v="445" actId="47"/>
        <pc:sldMkLst>
          <pc:docMk/>
          <pc:sldMk cId="1503592733" sldId="289"/>
        </pc:sldMkLst>
      </pc:sldChg>
      <pc:sldChg chg="new del">
        <pc:chgData name="ABELDINOVA, Dana" userId="92d41d70-8e6c-434d-bc3d-9b0701c9672c" providerId="ADAL" clId="{7800DF4B-6CCA-4AEA-A56D-AD43A74872E4}" dt="2025-01-13T06:53:10.429" v="458" actId="47"/>
        <pc:sldMkLst>
          <pc:docMk/>
          <pc:sldMk cId="4145194306" sldId="290"/>
        </pc:sldMkLst>
      </pc:sldChg>
      <pc:sldChg chg="new del">
        <pc:chgData name="ABELDINOVA, Dana" userId="92d41d70-8e6c-434d-bc3d-9b0701c9672c" providerId="ADAL" clId="{7800DF4B-6CCA-4AEA-A56D-AD43A74872E4}" dt="2025-01-13T06:53:10.056" v="457" actId="47"/>
        <pc:sldMkLst>
          <pc:docMk/>
          <pc:sldMk cId="3549495531" sldId="291"/>
        </pc:sldMkLst>
      </pc:sldChg>
      <pc:sldChg chg="new del">
        <pc:chgData name="ABELDINOVA, Dana" userId="92d41d70-8e6c-434d-bc3d-9b0701c9672c" providerId="ADAL" clId="{7800DF4B-6CCA-4AEA-A56D-AD43A74872E4}" dt="2025-01-13T06:53:09.706" v="456" actId="47"/>
        <pc:sldMkLst>
          <pc:docMk/>
          <pc:sldMk cId="2400620762" sldId="292"/>
        </pc:sldMkLst>
      </pc:sldChg>
      <pc:sldChg chg="new del">
        <pc:chgData name="ABELDINOVA, Dana" userId="92d41d70-8e6c-434d-bc3d-9b0701c9672c" providerId="ADAL" clId="{7800DF4B-6CCA-4AEA-A56D-AD43A74872E4}" dt="2025-01-13T06:53:08.913" v="455" actId="47"/>
        <pc:sldMkLst>
          <pc:docMk/>
          <pc:sldMk cId="114354621" sldId="293"/>
        </pc:sldMkLst>
      </pc:sldChg>
      <pc:sldChg chg="addSp delSp modSp add mod">
        <pc:chgData name="ABELDINOVA, Dana" userId="92d41d70-8e6c-434d-bc3d-9b0701c9672c" providerId="ADAL" clId="{7800DF4B-6CCA-4AEA-A56D-AD43A74872E4}" dt="2025-01-13T10:49:14.637" v="6436"/>
        <pc:sldMkLst>
          <pc:docMk/>
          <pc:sldMk cId="868903608" sldId="294"/>
        </pc:sldMkLst>
      </pc:sldChg>
      <pc:sldChg chg="addSp delSp modSp add del mod ord modShow">
        <pc:chgData name="ABELDINOVA, Dana" userId="92d41d70-8e6c-434d-bc3d-9b0701c9672c" providerId="ADAL" clId="{7800DF4B-6CCA-4AEA-A56D-AD43A74872E4}" dt="2025-01-15T13:44:10.347" v="6722" actId="2696"/>
        <pc:sldMkLst>
          <pc:docMk/>
          <pc:sldMk cId="94836756" sldId="295"/>
        </pc:sldMkLst>
      </pc:sldChg>
      <pc:sldChg chg="addSp delSp modSp add mod">
        <pc:chgData name="ABELDINOVA, Dana" userId="92d41d70-8e6c-434d-bc3d-9b0701c9672c" providerId="ADAL" clId="{7800DF4B-6CCA-4AEA-A56D-AD43A74872E4}" dt="2025-01-13T10:49:20.913" v="6440"/>
        <pc:sldMkLst>
          <pc:docMk/>
          <pc:sldMk cId="3340320473" sldId="296"/>
        </pc:sldMkLst>
      </pc:sldChg>
      <pc:sldChg chg="addSp delSp modSp add mod">
        <pc:chgData name="ABELDINOVA, Dana" userId="92d41d70-8e6c-434d-bc3d-9b0701c9672c" providerId="ADAL" clId="{7800DF4B-6CCA-4AEA-A56D-AD43A74872E4}" dt="2025-01-13T10:49:25.023" v="6444"/>
        <pc:sldMkLst>
          <pc:docMk/>
          <pc:sldMk cId="2780384926" sldId="297"/>
        </pc:sldMkLst>
      </pc:sldChg>
      <pc:sldChg chg="addSp delSp modSp add mod ord">
        <pc:chgData name="ABELDINOVA, Dana" userId="92d41d70-8e6c-434d-bc3d-9b0701c9672c" providerId="ADAL" clId="{7800DF4B-6CCA-4AEA-A56D-AD43A74872E4}" dt="2025-01-13T10:49:00.900" v="6428"/>
        <pc:sldMkLst>
          <pc:docMk/>
          <pc:sldMk cId="2644118938" sldId="298"/>
        </pc:sldMkLst>
      </pc:sldChg>
      <pc:sldChg chg="addSp delSp modSp add mod ord">
        <pc:chgData name="ABELDINOVA, Dana" userId="92d41d70-8e6c-434d-bc3d-9b0701c9672c" providerId="ADAL" clId="{7800DF4B-6CCA-4AEA-A56D-AD43A74872E4}" dt="2025-01-15T13:43:07.747" v="6721" actId="113"/>
        <pc:sldMkLst>
          <pc:docMk/>
          <pc:sldMk cId="803000656" sldId="299"/>
        </pc:sldMkLst>
      </pc:sldChg>
      <pc:sldChg chg="addSp delSp modSp add mod ord">
        <pc:chgData name="ABELDINOVA, Dana" userId="92d41d70-8e6c-434d-bc3d-9b0701c9672c" providerId="ADAL" clId="{7800DF4B-6CCA-4AEA-A56D-AD43A74872E4}" dt="2025-01-13T10:49:56.186" v="6468"/>
        <pc:sldMkLst>
          <pc:docMk/>
          <pc:sldMk cId="1908402397" sldId="300"/>
        </pc:sldMkLst>
      </pc:sldChg>
      <pc:sldChg chg="add del ord">
        <pc:chgData name="ABELDINOVA, Dana" userId="92d41d70-8e6c-434d-bc3d-9b0701c9672c" providerId="ADAL" clId="{7800DF4B-6CCA-4AEA-A56D-AD43A74872E4}" dt="2025-01-13T08:36:29.290" v="3657" actId="47"/>
        <pc:sldMkLst>
          <pc:docMk/>
          <pc:sldMk cId="2195709178" sldId="301"/>
        </pc:sldMkLst>
      </pc:sldChg>
      <pc:sldChg chg="add del">
        <pc:chgData name="ABELDINOVA, Dana" userId="92d41d70-8e6c-434d-bc3d-9b0701c9672c" providerId="ADAL" clId="{7800DF4B-6CCA-4AEA-A56D-AD43A74872E4}" dt="2025-01-13T08:47:15.178" v="4078" actId="47"/>
        <pc:sldMkLst>
          <pc:docMk/>
          <pc:sldMk cId="1521101571" sldId="302"/>
        </pc:sldMkLst>
      </pc:sldChg>
      <pc:sldChg chg="addSp delSp modSp add mod">
        <pc:chgData name="ABELDINOVA, Dana" userId="92d41d70-8e6c-434d-bc3d-9b0701c9672c" providerId="ADAL" clId="{7800DF4B-6CCA-4AEA-A56D-AD43A74872E4}" dt="2025-01-13T10:49:47.523" v="6460"/>
        <pc:sldMkLst>
          <pc:docMk/>
          <pc:sldMk cId="2121670478" sldId="303"/>
        </pc:sldMkLst>
      </pc:sldChg>
      <pc:sldChg chg="addSp delSp modSp add mod">
        <pc:chgData name="ABELDINOVA, Dana" userId="92d41d70-8e6c-434d-bc3d-9b0701c9672c" providerId="ADAL" clId="{7800DF4B-6CCA-4AEA-A56D-AD43A74872E4}" dt="2025-01-13T10:50:04.572" v="6472"/>
        <pc:sldMkLst>
          <pc:docMk/>
          <pc:sldMk cId="220385607" sldId="304"/>
        </pc:sldMkLst>
      </pc:sldChg>
      <pc:sldChg chg="addSp delSp modSp add mod">
        <pc:chgData name="ABELDINOVA, Dana" userId="92d41d70-8e6c-434d-bc3d-9b0701c9672c" providerId="ADAL" clId="{7800DF4B-6CCA-4AEA-A56D-AD43A74872E4}" dt="2025-01-13T10:49:36.792" v="6452"/>
        <pc:sldMkLst>
          <pc:docMk/>
          <pc:sldMk cId="558762586" sldId="305"/>
        </pc:sldMkLst>
      </pc:sldChg>
      <pc:sldChg chg="addSp delSp modSp add mod">
        <pc:chgData name="ABELDINOVA, Dana" userId="92d41d70-8e6c-434d-bc3d-9b0701c9672c" providerId="ADAL" clId="{7800DF4B-6CCA-4AEA-A56D-AD43A74872E4}" dt="2025-01-14T12:08:33.198" v="6672" actId="207"/>
        <pc:sldMkLst>
          <pc:docMk/>
          <pc:sldMk cId="2916037819" sldId="306"/>
        </pc:sldMkLst>
      </pc:sldChg>
      <pc:sldChg chg="addSp delSp modSp add mod">
        <pc:chgData name="ABELDINOVA, Dana" userId="92d41d70-8e6c-434d-bc3d-9b0701c9672c" providerId="ADAL" clId="{7800DF4B-6CCA-4AEA-A56D-AD43A74872E4}" dt="2025-01-20T12:33:50.025" v="6723" actId="13926"/>
        <pc:sldMkLst>
          <pc:docMk/>
          <pc:sldMk cId="903850472" sldId="307"/>
        </pc:sldMkLst>
      </pc:sldChg>
      <pc:sldChg chg="add del">
        <pc:chgData name="ABELDINOVA, Dana" userId="92d41d70-8e6c-434d-bc3d-9b0701c9672c" providerId="ADAL" clId="{7800DF4B-6CCA-4AEA-A56D-AD43A74872E4}" dt="2025-01-13T09:17:27.698" v="4899"/>
        <pc:sldMkLst>
          <pc:docMk/>
          <pc:sldMk cId="1985174856" sldId="307"/>
        </pc:sldMkLst>
      </pc:sldChg>
      <pc:sldChg chg="modSp add del mod">
        <pc:chgData name="ABELDINOVA, Dana" userId="92d41d70-8e6c-434d-bc3d-9b0701c9672c" providerId="ADAL" clId="{7800DF4B-6CCA-4AEA-A56D-AD43A74872E4}" dt="2025-01-13T10:42:09.798" v="6278" actId="47"/>
        <pc:sldMkLst>
          <pc:docMk/>
          <pc:sldMk cId="2762395419" sldId="308"/>
        </pc:sldMkLst>
      </pc:sldChg>
      <pc:sldChg chg="addSp delSp modSp add mod">
        <pc:chgData name="ABELDINOVA, Dana" userId="92d41d70-8e6c-434d-bc3d-9b0701c9672c" providerId="ADAL" clId="{7800DF4B-6CCA-4AEA-A56D-AD43A74872E4}" dt="2025-01-13T11:04:43.475" v="6657" actId="1076"/>
        <pc:sldMkLst>
          <pc:docMk/>
          <pc:sldMk cId="1160534751" sldId="309"/>
        </pc:sldMkLst>
      </pc:sldChg>
      <pc:sldChg chg="modSp add mod">
        <pc:chgData name="ABELDINOVA, Dana" userId="92d41d70-8e6c-434d-bc3d-9b0701c9672c" providerId="ADAL" clId="{7800DF4B-6CCA-4AEA-A56D-AD43A74872E4}" dt="2025-01-13T10:37:42.351" v="6205"/>
        <pc:sldMkLst>
          <pc:docMk/>
          <pc:sldMk cId="4108354862" sldId="310"/>
        </pc:sldMkLst>
      </pc:sldChg>
      <pc:sldChg chg="addSp delSp modSp add mod">
        <pc:chgData name="ABELDINOVA, Dana" userId="92d41d70-8e6c-434d-bc3d-9b0701c9672c" providerId="ADAL" clId="{7800DF4B-6CCA-4AEA-A56D-AD43A74872E4}" dt="2025-01-13T10:49:41.544" v="6456"/>
        <pc:sldMkLst>
          <pc:docMk/>
          <pc:sldMk cId="1249422928" sldId="311"/>
        </pc:sldMkLst>
      </pc:sldChg>
      <pc:sldChg chg="addSp delSp modSp add mod">
        <pc:chgData name="ABELDINOVA, Dana" userId="92d41d70-8e6c-434d-bc3d-9b0701c9672c" providerId="ADAL" clId="{7800DF4B-6CCA-4AEA-A56D-AD43A74872E4}" dt="2025-01-13T10:49:51.814" v="6464"/>
        <pc:sldMkLst>
          <pc:docMk/>
          <pc:sldMk cId="2272418645" sldId="312"/>
        </pc:sldMkLst>
      </pc:sldChg>
      <pc:sldChg chg="modSp add mod">
        <pc:chgData name="ABELDINOVA, Dana" userId="92d41d70-8e6c-434d-bc3d-9b0701c9672c" providerId="ADAL" clId="{7800DF4B-6CCA-4AEA-A56D-AD43A74872E4}" dt="2025-01-13T10:39:12.684" v="6260" actId="404"/>
        <pc:sldMkLst>
          <pc:docMk/>
          <pc:sldMk cId="1808073216" sldId="313"/>
        </pc:sldMkLst>
      </pc:sldChg>
      <pc:sldChg chg="addSp delSp modSp add mod">
        <pc:chgData name="ABELDINOVA, Dana" userId="92d41d70-8e6c-434d-bc3d-9b0701c9672c" providerId="ADAL" clId="{7800DF4B-6CCA-4AEA-A56D-AD43A74872E4}" dt="2025-01-13T10:50:10.192" v="6476"/>
        <pc:sldMkLst>
          <pc:docMk/>
          <pc:sldMk cId="3818569471" sldId="314"/>
        </pc:sldMkLst>
      </pc:sldChg>
      <pc:sldChg chg="modSp add mod">
        <pc:chgData name="ABELDINOVA, Dana" userId="92d41d70-8e6c-434d-bc3d-9b0701c9672c" providerId="ADAL" clId="{7800DF4B-6CCA-4AEA-A56D-AD43A74872E4}" dt="2025-01-13T10:43:29.948" v="6416" actId="313"/>
        <pc:sldMkLst>
          <pc:docMk/>
          <pc:sldMk cId="3462815529" sldId="315"/>
        </pc:sldMkLst>
      </pc:sldChg>
    </pc:docChg>
  </pc:docChgLst>
  <pc:docChgLst>
    <pc:chgData name="ABELDINOVA, Dana" userId="92d41d70-8e6c-434d-bc3d-9b0701c9672c" providerId="ADAL" clId="{DA6808EC-9D5E-41E8-8E2B-DE2A46A55196}"/>
    <pc:docChg chg="custSel delSld modSld">
      <pc:chgData name="ABELDINOVA, Dana" userId="92d41d70-8e6c-434d-bc3d-9b0701c9672c" providerId="ADAL" clId="{DA6808EC-9D5E-41E8-8E2B-DE2A46A55196}" dt="2025-01-28T04:06:36.953" v="63" actId="114"/>
      <pc:docMkLst>
        <pc:docMk/>
      </pc:docMkLst>
      <pc:sldChg chg="addSp modSp mod">
        <pc:chgData name="ABELDINOVA, Dana" userId="92d41d70-8e6c-434d-bc3d-9b0701c9672c" providerId="ADAL" clId="{DA6808EC-9D5E-41E8-8E2B-DE2A46A55196}" dt="2025-01-28T04:06:36.953" v="63" actId="114"/>
        <pc:sldMkLst>
          <pc:docMk/>
          <pc:sldMk cId="2121670478" sldId="303"/>
        </pc:sldMkLst>
      </pc:sldChg>
      <pc:sldChg chg="del">
        <pc:chgData name="ABELDINOVA, Dana" userId="92d41d70-8e6c-434d-bc3d-9b0701c9672c" providerId="ADAL" clId="{DA6808EC-9D5E-41E8-8E2B-DE2A46A55196}" dt="2025-01-28T04:05:03.447" v="0" actId="47"/>
        <pc:sldMkLst>
          <pc:docMk/>
          <pc:sldMk cId="903850472" sldId="307"/>
        </pc:sldMkLst>
      </pc:sldChg>
      <pc:sldChg chg="del">
        <pc:chgData name="ABELDINOVA, Dana" userId="92d41d70-8e6c-434d-bc3d-9b0701c9672c" providerId="ADAL" clId="{DA6808EC-9D5E-41E8-8E2B-DE2A46A55196}" dt="2025-01-28T04:05:04.344" v="1" actId="47"/>
        <pc:sldMkLst>
          <pc:docMk/>
          <pc:sldMk cId="3818569471" sldId="3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F899C38B-2CA3-4564-B48F-BCF032C76AF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125D8BC5-21E3-4719-A2CD-83BFFE0CF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08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D8BC5-21E3-4719-A2CD-83BFFE0CF04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65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46BD0-D556-6A8E-7BF0-0E87FE65E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BE58A3-2D7C-E7EE-538F-F55F9D557A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EBE41B-F996-EEAB-8835-B5EE82FCF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9D10B-3792-8D57-6B7C-0640FC630A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87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D8BC5-21E3-4719-A2CD-83BFFE0CF04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08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42033-E8BF-B895-B7D6-D4FE64282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22F9CD-CF3B-A3B8-AB41-995B974304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69C8BC-49B3-7AF0-62F4-22764A4B0B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2413B-E8B9-20FF-E96D-C2076DF63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30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D8BC5-21E3-4719-A2CD-83BFFE0CF04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954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D8BC5-21E3-4719-A2CD-83BFFE0CF04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879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8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3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91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21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73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70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3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57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21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35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18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02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55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376097"/>
            <a:ext cx="12192000" cy="5692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TextBox 5"/>
          <p:cNvSpPr txBox="1"/>
          <p:nvPr/>
        </p:nvSpPr>
        <p:spPr>
          <a:xfrm>
            <a:off x="1561621" y="1380685"/>
            <a:ext cx="943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здравоохранения Республики Казахстан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31504" y="4149080"/>
            <a:ext cx="9001000" cy="0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47528" y="2472082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мероприятий в рамках проекта Пандемического фонда «Готовность к пандемиям и ответные меры на основе подхода «Единое здоровье» в Центральной Азии за 2025 год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669360"/>
            <a:ext cx="12192000" cy="1886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8CD0C6-B572-3698-A54C-160EB13337D4}"/>
              </a:ext>
            </a:extLst>
          </p:cNvPr>
          <p:cNvSpPr txBox="1"/>
          <p:nvPr/>
        </p:nvSpPr>
        <p:spPr>
          <a:xfrm>
            <a:off x="551384" y="4561973"/>
            <a:ext cx="1108923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Докладчики: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Дана </a:t>
            </a:r>
            <a:r>
              <a:rPr 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Дюшеева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Главный специалист Оперативного центра по чрезвычайным ситуациям в области общественного здравоохранения Национального центра общественного здравоохранение МЗ РК;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Асет </a:t>
            </a:r>
            <a:r>
              <a:rPr 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Изденов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, Руководитель Управления медицинского образования Департамента науки и человеческих ресурсов МЗ РК</a:t>
            </a:r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70CC130C-CA4D-56FC-FD7D-84242FD7B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4" y="74442"/>
            <a:ext cx="2776814" cy="872624"/>
          </a:xfrm>
          <a:prstGeom prst="rect">
            <a:avLst/>
          </a:prstGeom>
        </p:spPr>
      </p:pic>
      <p:pic>
        <p:nvPicPr>
          <p:cNvPr id="3" name="Picture 2" descr="A logo with a colorful design&#10;&#10;Description automatically generated with medium confidence">
            <a:extLst>
              <a:ext uri="{FF2B5EF4-FFF2-40B4-BE49-F238E27FC236}">
                <a16:creationId xmlns:a16="http://schemas.microsoft.com/office/drawing/2014/main" id="{E43F9CCC-B945-2A98-6B37-5E1BD8926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50950"/>
            <a:ext cx="2592417" cy="947766"/>
          </a:xfrm>
          <a:prstGeom prst="rect">
            <a:avLst/>
          </a:prstGeom>
        </p:spPr>
      </p:pic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FB5F91E3-201B-C641-F711-2500C49928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349" y="26610"/>
            <a:ext cx="3046972" cy="12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8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27352"/>
            <a:ext cx="12192000" cy="3574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669360"/>
            <a:ext cx="12192000" cy="1886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ECC72DE-F5F9-A669-3E50-6C51CBB34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4" y="74442"/>
            <a:ext cx="2776814" cy="872624"/>
          </a:xfrm>
          <a:prstGeom prst="rect">
            <a:avLst/>
          </a:prstGeom>
        </p:spPr>
      </p:pic>
      <p:pic>
        <p:nvPicPr>
          <p:cNvPr id="10" name="Picture 9" descr="A logo with a colorful design&#10;&#10;Description automatically generated with medium confidence">
            <a:extLst>
              <a:ext uri="{FF2B5EF4-FFF2-40B4-BE49-F238E27FC236}">
                <a16:creationId xmlns:a16="http://schemas.microsoft.com/office/drawing/2014/main" id="{1BD2F99B-4D4C-4C46-4636-1ADDB7895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50950"/>
            <a:ext cx="2592417" cy="947766"/>
          </a:xfrm>
          <a:prstGeom prst="rect">
            <a:avLst/>
          </a:prstGeom>
        </p:spPr>
      </p:pic>
      <p:pic>
        <p:nvPicPr>
          <p:cNvPr id="13" name="Picture 1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4DB724C5-C9C2-CAB2-DAC7-0C76051FD8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349" y="26610"/>
            <a:ext cx="3046972" cy="124214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7BD60B-DEB8-CB58-06C6-1F4529358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927952"/>
              </p:ext>
            </p:extLst>
          </p:nvPr>
        </p:nvGraphicFramePr>
        <p:xfrm>
          <a:off x="3215680" y="1844824"/>
          <a:ext cx="5002560" cy="408691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002560">
                  <a:extLst>
                    <a:ext uri="{9D8B030D-6E8A-4147-A177-3AD203B41FA5}">
                      <a16:colId xmlns:a16="http://schemas.microsoft.com/office/drawing/2014/main" val="204806456"/>
                    </a:ext>
                  </a:extLst>
                </a:gridCol>
              </a:tblGrid>
              <a:tr h="40869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КОМПОНЕНТ 3</a:t>
                      </a:r>
                    </a:p>
                    <a:p>
                      <a:pPr lvl="0"/>
                      <a:endParaRPr lang="ru-RU" sz="23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/>
                      <a:r>
                        <a:rPr lang="ru-RU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КАДРОВОГО ПОТЕНЦИАЛА В ОБЛАСТИ ПРЕДОТВРАЩЕНИЯ ПАНДЕМИЙ, ОБЕСПЕЧЕНИЯ ГОТОВНОСТИ К НИМ И ПРИНЯТИЯ МЕР РЕАГИРОВАНИЯ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13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354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27352"/>
            <a:ext cx="12192000" cy="5411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 3. </a:t>
            </a:r>
            <a:r>
              <a:rPr lang="ru-RU" sz="18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кадрового потенциала в области предотвращения пандемий, обеспечения готовности к ним и принятия мер реагирования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669360"/>
            <a:ext cx="12192000" cy="1886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507E9E61-EA97-10AD-134B-4D334218D8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4" y="74442"/>
            <a:ext cx="2776814" cy="872624"/>
          </a:xfrm>
          <a:prstGeom prst="rect">
            <a:avLst/>
          </a:prstGeom>
        </p:spPr>
      </p:pic>
      <p:pic>
        <p:nvPicPr>
          <p:cNvPr id="9" name="Picture 8" descr="A logo with a colorful design&#10;&#10;Description automatically generated with medium confidence">
            <a:extLst>
              <a:ext uri="{FF2B5EF4-FFF2-40B4-BE49-F238E27FC236}">
                <a16:creationId xmlns:a16="http://schemas.microsoft.com/office/drawing/2014/main" id="{D05478EF-958A-23FE-820A-F2CEED6CE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50950"/>
            <a:ext cx="2592417" cy="947766"/>
          </a:xfrm>
          <a:prstGeom prst="rect">
            <a:avLst/>
          </a:prstGeom>
        </p:spPr>
      </p:pic>
      <p:pic>
        <p:nvPicPr>
          <p:cNvPr id="11" name="Picture 10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10AF6DE7-6D8F-F5F6-9EAC-C2C736869F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349" y="26610"/>
            <a:ext cx="3046972" cy="12421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0839" y="1668479"/>
            <a:ext cx="5632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 ЦЕЛЬ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Обеспечение системного и поэтапного развития кадрового потенциала в рамках подхода </a:t>
            </a:r>
          </a:p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«Единое здоровье»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3214" y="286880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 КЛЮЧЕВЫЕ ДЕЙСТВИЯ</a:t>
            </a:r>
          </a:p>
          <a:p>
            <a:r>
              <a:rPr lang="ru-RU" sz="1600" dirty="0">
                <a:latin typeface="Arial" charset="0"/>
                <a:cs typeface="Arial" charset="0"/>
              </a:rPr>
              <a:t>✔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Создана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Техническая рабочая группа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(март 2025)</a:t>
            </a:r>
          </a:p>
          <a:p>
            <a:r>
              <a:rPr lang="ru-RU" sz="1600" dirty="0">
                <a:latin typeface="Arial" charset="0"/>
                <a:cs typeface="Arial" charset="0"/>
              </a:rPr>
              <a:t>✔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Проведены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4 рабочие встречи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согласовано общее видение стратегии</a:t>
            </a:r>
          </a:p>
          <a:p>
            <a:r>
              <a:rPr lang="ru-RU" sz="1600" dirty="0">
                <a:latin typeface="Arial" charset="0"/>
                <a:cs typeface="Arial" charset="0"/>
              </a:rPr>
              <a:t>✔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Разработка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Мультисекторальной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стратегии КРЗ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charset="0"/>
                <a:cs typeface="Arial" charset="0"/>
              </a:rPr>
              <a:t>✔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Пересмотр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профессиональных стандартов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санитарно-эпидемиологическая служба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общественное здравоохранение</a:t>
            </a:r>
          </a:p>
          <a:p>
            <a:r>
              <a:rPr lang="ru-RU" sz="1600" dirty="0">
                <a:latin typeface="Arial" charset="0"/>
                <a:cs typeface="Arial" charset="0"/>
              </a:rPr>
              <a:t>✔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Сотрудничество с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НАО «МУА»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183500" y="1668479"/>
            <a:ext cx="555908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ИНТЕГРАЦИЯ СИСТЕМЫ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Проект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Плана интеграции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направлен в организации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✔ Обновление должностных инструкций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✔ Включение ключевых компетенций (3 сектора)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145028" y="2868808"/>
            <a:ext cx="626266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СЕМИНАР (19 СЕНТЯБРЯ)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~40 экспертов (нац. +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междунар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Цели: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развитие потенциала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межсекторальная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координация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соответствие международным стандартам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Результат: Повышение готовности системы и усиление реагирования на угрозы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125792" y="5301208"/>
            <a:ext cx="554869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ОБРАЗОВАНИЕ (2025–2027)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Пилотное внедрение модулей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«Единое здоровье»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Медицинские и ветеринарные ВУЗы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Совместно с ВОЗ и НАО «МУА»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73214" y="5301208"/>
            <a:ext cx="637517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ОЖИДАЕМЫЙ ЭФФЕКТ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✔ Укрепление кадрового потенциала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✔ Институционализация подхода «Единое здоровье»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✔ Повышение устойчивости системы здравоохранения</a:t>
            </a:r>
          </a:p>
        </p:txBody>
      </p:sp>
      <p:pic>
        <p:nvPicPr>
          <p:cNvPr id="1033" name="Picture 9" descr="Цель – Бесплатные иконки: стрел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668479"/>
            <a:ext cx="342350" cy="34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75520" y="2910056"/>
            <a:ext cx="206152" cy="20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23" y="1941578"/>
            <a:ext cx="243682" cy="24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47458" y="1698383"/>
            <a:ext cx="255180" cy="2551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55" y="5330775"/>
            <a:ext cx="243682" cy="24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02" y="4365104"/>
            <a:ext cx="206152" cy="2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6850" y="5348561"/>
            <a:ext cx="225896" cy="22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23" y="6131111"/>
            <a:ext cx="206152" cy="20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1705" y="5863990"/>
            <a:ext cx="225896" cy="22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70" y="5633665"/>
            <a:ext cx="206152" cy="20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6232" y="2931706"/>
            <a:ext cx="191369" cy="19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364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B6F0D-E3AA-37A6-E952-990E1CAA7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CD147C-442B-5F19-8FE9-B43B506F2D3E}"/>
              </a:ext>
            </a:extLst>
          </p:cNvPr>
          <p:cNvSpPr/>
          <p:nvPr/>
        </p:nvSpPr>
        <p:spPr>
          <a:xfrm>
            <a:off x="0" y="1127352"/>
            <a:ext cx="12192000" cy="3574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B28411A-1C4B-3A5B-3C13-965B866BD92A}"/>
              </a:ext>
            </a:extLst>
          </p:cNvPr>
          <p:cNvSpPr/>
          <p:nvPr/>
        </p:nvSpPr>
        <p:spPr>
          <a:xfrm>
            <a:off x="0" y="6669360"/>
            <a:ext cx="12192000" cy="1886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C316390-9BD3-EE3C-F639-E6B2B0DE32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4" y="74442"/>
            <a:ext cx="2776814" cy="872624"/>
          </a:xfrm>
          <a:prstGeom prst="rect">
            <a:avLst/>
          </a:prstGeom>
        </p:spPr>
      </p:pic>
      <p:pic>
        <p:nvPicPr>
          <p:cNvPr id="10" name="Picture 9" descr="A logo with a colorful design&#10;&#10;Description automatically generated with medium confidence">
            <a:extLst>
              <a:ext uri="{FF2B5EF4-FFF2-40B4-BE49-F238E27FC236}">
                <a16:creationId xmlns:a16="http://schemas.microsoft.com/office/drawing/2014/main" id="{96696F5A-8621-10A1-BE5D-57BF0021F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50950"/>
            <a:ext cx="2592417" cy="947766"/>
          </a:xfrm>
          <a:prstGeom prst="rect">
            <a:avLst/>
          </a:prstGeom>
        </p:spPr>
      </p:pic>
      <p:pic>
        <p:nvPicPr>
          <p:cNvPr id="13" name="Picture 1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D510C0D-7724-D681-4708-F4D4B57F94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349" y="26610"/>
            <a:ext cx="3046972" cy="124214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759A69-8FFB-8A8E-27D5-E588F5166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880428"/>
              </p:ext>
            </p:extLst>
          </p:nvPr>
        </p:nvGraphicFramePr>
        <p:xfrm>
          <a:off x="2855640" y="1844824"/>
          <a:ext cx="5760640" cy="41044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204806456"/>
                    </a:ext>
                  </a:extLst>
                </a:gridCol>
              </a:tblGrid>
              <a:tr h="41044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00" b="1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ru-RU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2. МЕРОПРИЯТИЯ, РЕАЛИЗУЕМЫЕ В РАМКАХ ПРОДВИЖЕНИЯ ИНИЦИАТИВЫ «ЕДИНОЕ ЗДОРОВЬЕ» ВНЕ ГРАНТА ФОНДА БОРЬБЫ С ПАНДЕМИЯМИ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13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589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776" y="1766942"/>
            <a:ext cx="5537200" cy="42608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обучения: </a:t>
            </a:r>
          </a:p>
        </p:txBody>
      </p:sp>
      <p:sp>
        <p:nvSpPr>
          <p:cNvPr id="5" name="Объект 2"/>
          <p:cNvSpPr txBox="1"/>
          <p:nvPr/>
        </p:nvSpPr>
        <p:spPr>
          <a:xfrm>
            <a:off x="215900" y="2193027"/>
            <a:ext cx="5537835" cy="75755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кадрового потенциала эпидемиологов по готовности и реагированию на чрезвычайные ситуации в области общественного здравоохранения </a:t>
            </a:r>
            <a:endParaRPr lang="en-US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2720" y="3126030"/>
            <a:ext cx="5536565" cy="35090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РЕЗУЛЬТАТЫ </a:t>
            </a:r>
          </a:p>
          <a:p>
            <a:pPr algn="l"/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1.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 рамках сотрудничества 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USAID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2024 год, обучено 60 слушателей - э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пидемиологи, ветеринары, экологи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endParaRPr lang="en-US" alt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/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2.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 рамках сотрудничества с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ВОЗ для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Повышени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я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кадрового потенциала по реагированию на угрозы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2024 год, обучено 121 слушатель.</a:t>
            </a:r>
            <a:endParaRPr lang="en-US" alt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/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3.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Готовность к реагированию на чрезвычайные ситуации в сфере общественного здравоохранения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ICAP</a:t>
            </a:r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2025 год,  обучено 60 слушателей. </a:t>
            </a:r>
          </a:p>
          <a:p>
            <a:pPr algn="l"/>
            <a:r>
              <a:rPr lang="ru-RU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4. Курс П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рикладной эпидемиологии с межсекторальным подходом «Единое здоровье»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</a:t>
            </a:r>
          </a:p>
          <a:p>
            <a:pPr algn="l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финансирование </a:t>
            </a:r>
            <a:r>
              <a:rPr lang="en-US" alt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USAID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2024 год, охвачено 12 слушателей.</a:t>
            </a:r>
          </a:p>
          <a:p>
            <a:pPr algn="l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в</a:t>
            </a: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рамках странового Пандемического фонда, 2025-2026 годы, 40 выпускников и 21 обучающихся в настоящее время </a:t>
            </a:r>
            <a:endParaRPr lang="ru-RU" altLang="en-US" sz="1400" i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/>
          <p:nvPr/>
        </p:nvSpPr>
        <p:spPr>
          <a:xfrm>
            <a:off x="6296025" y="4880535"/>
            <a:ext cx="5641340" cy="142494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НЦОЗ имеет институциональную аккредитацию по дополнительному образованию</a:t>
            </a:r>
          </a:p>
          <a:p>
            <a:pPr algn="ctr">
              <a:lnSpc>
                <a:spcPct val="120000"/>
              </a:lnSpc>
            </a:pP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обучения реализуются как Курсы повышения квалификации в рамках международного сотрудничества.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03349" y="6459595"/>
            <a:ext cx="553745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496208" y="4722870"/>
            <a:ext cx="552307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Скругленный прямоугольник 11"/>
          <p:cNvSpPr>
            <a:spLocks noGrp="1"/>
          </p:cNvSpPr>
          <p:nvPr>
            <p:ph type="title"/>
          </p:nvPr>
        </p:nvSpPr>
        <p:spPr>
          <a:xfrm>
            <a:off x="-635" y="1135376"/>
            <a:ext cx="12192635" cy="5764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по программе 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прикладной эпидемиологии </a:t>
            </a:r>
            <a:b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межсекторальным </a:t>
            </a:r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одходом «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диное здоровье»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257" y="1892070"/>
            <a:ext cx="4301067" cy="26731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FC7E05-FEF4-A67C-3F98-8531EB905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" y="45724"/>
            <a:ext cx="2700762" cy="8535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8398F5-3954-6E3E-EF1F-3FB62765D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329" y="14971"/>
            <a:ext cx="2584928" cy="9449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C92BE7-E74A-8A45-DC1E-379D547D01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924" y="-112685"/>
            <a:ext cx="2999492" cy="12254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B40C5-4E24-BF97-CD3E-9C7E92418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extracted/d37d9fa5.png">
            <a:extLst>
              <a:ext uri="{FF2B5EF4-FFF2-40B4-BE49-F238E27FC236}">
                <a16:creationId xmlns:a16="http://schemas.microsoft.com/office/drawing/2014/main" id="{CD7E0C41-CBE8-DE7A-67FD-09EE20023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" y="54864"/>
            <a:ext cx="2697480" cy="850392"/>
          </a:xfrm>
          <a:prstGeom prst="rect">
            <a:avLst/>
          </a:prstGeom>
        </p:spPr>
      </p:pic>
      <p:pic>
        <p:nvPicPr>
          <p:cNvPr id="3" name="Image 1" descr="/mnt/data/extracted/a679f5f9.png">
            <a:extLst>
              <a:ext uri="{FF2B5EF4-FFF2-40B4-BE49-F238E27FC236}">
                <a16:creationId xmlns:a16="http://schemas.microsoft.com/office/drawing/2014/main" id="{A2A3B34E-F718-09A4-C835-5F5893C3C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752" y="54864"/>
            <a:ext cx="2587752" cy="941832"/>
          </a:xfrm>
          <a:prstGeom prst="rect">
            <a:avLst/>
          </a:prstGeom>
        </p:spPr>
      </p:pic>
      <p:pic>
        <p:nvPicPr>
          <p:cNvPr id="4" name="Image 2" descr="/mnt/data/extracted/d1be44e7.png">
            <a:extLst>
              <a:ext uri="{FF2B5EF4-FFF2-40B4-BE49-F238E27FC236}">
                <a16:creationId xmlns:a16="http://schemas.microsoft.com/office/drawing/2014/main" id="{03EC37F6-C26F-64B3-3E57-24313D738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9408" y="27432"/>
            <a:ext cx="2999232" cy="1225296"/>
          </a:xfrm>
          <a:prstGeom prst="rect">
            <a:avLst/>
          </a:prstGeom>
        </p:spPr>
      </p:pic>
      <p:sp>
        <p:nvSpPr>
          <p:cNvPr id="5" name="Shape 0">
            <a:extLst>
              <a:ext uri="{FF2B5EF4-FFF2-40B4-BE49-F238E27FC236}">
                <a16:creationId xmlns:a16="http://schemas.microsoft.com/office/drawing/2014/main" id="{AF5F03EA-7A88-98D0-A909-55A1EFC56CF9}"/>
              </a:ext>
            </a:extLst>
          </p:cNvPr>
          <p:cNvSpPr/>
          <p:nvPr/>
        </p:nvSpPr>
        <p:spPr>
          <a:xfrm>
            <a:off x="0" y="1298448"/>
            <a:ext cx="12191695" cy="283464"/>
          </a:xfrm>
          <a:prstGeom prst="rect">
            <a:avLst/>
          </a:prstGeom>
          <a:solidFill>
            <a:srgbClr val="1F4E79"/>
          </a:solidFill>
          <a:ln w="12700">
            <a:solidFill>
              <a:srgbClr val="1F4E7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8728B9D9-9447-1B00-3582-1118EFA069C2}"/>
              </a:ext>
            </a:extLst>
          </p:cNvPr>
          <p:cNvSpPr/>
          <p:nvPr/>
        </p:nvSpPr>
        <p:spPr>
          <a:xfrm>
            <a:off x="365760" y="1463040"/>
            <a:ext cx="114574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реализация подхода «Единое здоровье»</a:t>
            </a:r>
          </a:p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7" name="Shape 2">
            <a:extLst>
              <a:ext uri="{FF2B5EF4-FFF2-40B4-BE49-F238E27FC236}">
                <a16:creationId xmlns:a16="http://schemas.microsoft.com/office/drawing/2014/main" id="{14E1AB9B-78CD-73C9-B697-A70A6B773B0C}"/>
              </a:ext>
            </a:extLst>
          </p:cNvPr>
          <p:cNvSpPr/>
          <p:nvPr/>
        </p:nvSpPr>
        <p:spPr>
          <a:xfrm>
            <a:off x="0" y="6684264"/>
            <a:ext cx="12191695" cy="82296"/>
          </a:xfrm>
          <a:prstGeom prst="rect">
            <a:avLst/>
          </a:prstGeom>
          <a:solidFill>
            <a:srgbClr val="1F4E79"/>
          </a:solidFill>
          <a:ln w="12700">
            <a:solidFill>
              <a:srgbClr val="1F4E7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BCB03933-B150-F01C-86BF-F9B6D7F26563}"/>
              </a:ext>
            </a:extLst>
          </p:cNvPr>
          <p:cNvSpPr/>
          <p:nvPr/>
        </p:nvSpPr>
        <p:spPr>
          <a:xfrm>
            <a:off x="1097280" y="1740408"/>
            <a:ext cx="9966960" cy="4550664"/>
          </a:xfrm>
          <a:prstGeom prst="roundRect">
            <a:avLst>
              <a:gd name="adj" fmla="val 2105"/>
            </a:avLst>
          </a:prstGeom>
          <a:solidFill>
            <a:srgbClr val="EEF5FB"/>
          </a:solidFill>
          <a:ln w="12700">
            <a:solidFill>
              <a:srgbClr val="BFD4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C6BA4777-0996-5400-6580-39FB609FBE0C}"/>
              </a:ext>
            </a:extLst>
          </p:cNvPr>
          <p:cNvSpPr/>
          <p:nvPr/>
        </p:nvSpPr>
        <p:spPr>
          <a:xfrm>
            <a:off x="1732788" y="1871133"/>
            <a:ext cx="8869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2BB957B2-3B0F-C4D7-C432-FF9F9959AF29}"/>
              </a:ext>
            </a:extLst>
          </p:cNvPr>
          <p:cNvSpPr/>
          <p:nvPr/>
        </p:nvSpPr>
        <p:spPr>
          <a:xfrm>
            <a:off x="2057400" y="3246120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800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E2E81162-1850-43CA-525D-0D0E0135F1C3}"/>
              </a:ext>
            </a:extLst>
          </p:cNvPr>
          <p:cNvSpPr/>
          <p:nvPr/>
        </p:nvSpPr>
        <p:spPr>
          <a:xfrm>
            <a:off x="1303528" y="1554480"/>
            <a:ext cx="9728200" cy="28702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 algn="ctr">
              <a:buNone/>
            </a:pPr>
            <a:r>
              <a:rPr lang="ru-RU" sz="1600" b="1" dirty="0"/>
              <a:t>Симуляционный тренинг на тему </a:t>
            </a:r>
          </a:p>
          <a:p>
            <a:pPr marL="0" indent="0" algn="ctr">
              <a:buNone/>
            </a:pPr>
            <a:r>
              <a:rPr lang="ru-RU" sz="1600" b="1" dirty="0"/>
              <a:t>«Готовность и реагирование на случаи регистраций сибирской язвы»</a:t>
            </a:r>
          </a:p>
          <a:p>
            <a:pPr marL="0" indent="0">
              <a:buNone/>
            </a:pPr>
            <a:r>
              <a:rPr lang="en-US" sz="1400" dirty="0"/>
              <a:t>19</a:t>
            </a:r>
            <a:r>
              <a:rPr lang="ru-RU" sz="1400" dirty="0"/>
              <a:t> июля 2024 года в г. Тараз НЦОЗ совместно с Центрами по контролю и профилактике заболеваний США (</a:t>
            </a:r>
            <a:r>
              <a:rPr lang="en-US" sz="1400" dirty="0"/>
              <a:t>CDC</a:t>
            </a:r>
            <a:r>
              <a:rPr lang="ru-RU" sz="1400" dirty="0"/>
              <a:t>),</a:t>
            </a:r>
            <a:r>
              <a:rPr lang="en-US" sz="1400" dirty="0"/>
              <a:t> </a:t>
            </a:r>
            <a:r>
              <a:rPr lang="ru-RU" sz="1400" dirty="0"/>
              <a:t>был проведён симуляционный тренинг, направленный на проверку механизмов командования, контроля и коммуникации между ответственными службами.</a:t>
            </a:r>
          </a:p>
          <a:p>
            <a:pPr marL="0" indent="0">
              <a:buNone/>
            </a:pPr>
            <a:r>
              <a:rPr lang="ru-RU" sz="1400" b="1" dirty="0"/>
              <a:t>Учение позволило</a:t>
            </a:r>
            <a:r>
              <a:rPr lang="ru-RU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проверить межведомственное взаимодействие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оценить готовность служб реагирования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отработать алгоритмы действий при выявлении случаев сибирской язвы.</a:t>
            </a:r>
          </a:p>
          <a:p>
            <a:r>
              <a:rPr lang="ru-RU" sz="1400" dirty="0"/>
              <a:t>Тренинг способствовал повышению готовности системы здравоохранения к оперативному и эффективному реагированию на биологические угрозы.</a:t>
            </a:r>
          </a:p>
          <a:p>
            <a:pPr marL="0" indent="0" algn="ctr">
              <a:buNone/>
            </a:pPr>
            <a:endParaRPr lang="ru-RU" sz="1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EFFC09-5865-2A8E-55AB-B33D405AAD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973873"/>
            <a:ext cx="3939311" cy="2380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B001FD2-F270-D899-51FF-FDA820C6CB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3973873"/>
            <a:ext cx="3939312" cy="2380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3433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27352"/>
            <a:ext cx="12192000" cy="3574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669360"/>
            <a:ext cx="12192000" cy="1886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76983E21-197A-3FDC-4B80-CBD90FE9F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7528" y="2369501"/>
            <a:ext cx="8280920" cy="1325499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C039B8AA-49BA-F208-0C41-F7239E475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4" y="74442"/>
            <a:ext cx="2776814" cy="872624"/>
          </a:xfrm>
          <a:prstGeom prst="rect">
            <a:avLst/>
          </a:prstGeom>
        </p:spPr>
      </p:pic>
      <p:pic>
        <p:nvPicPr>
          <p:cNvPr id="6" name="Picture 5" descr="A logo with a colorful design&#10;&#10;Description automatically generated with medium confidence">
            <a:extLst>
              <a:ext uri="{FF2B5EF4-FFF2-40B4-BE49-F238E27FC236}">
                <a16:creationId xmlns:a16="http://schemas.microsoft.com/office/drawing/2014/main" id="{044289C1-9889-45D5-F287-4EE62A93E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50950"/>
            <a:ext cx="2592417" cy="947766"/>
          </a:xfrm>
          <a:prstGeom prst="rect">
            <a:avLst/>
          </a:prstGeom>
        </p:spPr>
      </p:pic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4DE3FAC3-53BD-90E2-17C9-34C7C33367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349" y="26610"/>
            <a:ext cx="3046972" cy="12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extracted/d37d9fa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" y="54864"/>
            <a:ext cx="2697480" cy="850392"/>
          </a:xfrm>
          <a:prstGeom prst="rect">
            <a:avLst/>
          </a:prstGeom>
        </p:spPr>
      </p:pic>
      <p:pic>
        <p:nvPicPr>
          <p:cNvPr id="3" name="Image 1" descr="/mnt/data/extracted/a679f5f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752" y="54864"/>
            <a:ext cx="2587752" cy="941832"/>
          </a:xfrm>
          <a:prstGeom prst="rect">
            <a:avLst/>
          </a:prstGeom>
        </p:spPr>
      </p:pic>
      <p:pic>
        <p:nvPicPr>
          <p:cNvPr id="4" name="Image 2" descr="/mnt/data/extracted/d1be44e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9408" y="27432"/>
            <a:ext cx="2999232" cy="1225296"/>
          </a:xfrm>
          <a:prstGeom prst="rect">
            <a:avLst/>
          </a:prstGeom>
        </p:spPr>
      </p:pic>
      <p:sp>
        <p:nvSpPr>
          <p:cNvPr id="5" name="Shape 0"/>
          <p:cNvSpPr/>
          <p:nvPr/>
        </p:nvSpPr>
        <p:spPr>
          <a:xfrm>
            <a:off x="0" y="1298448"/>
            <a:ext cx="12191695" cy="283464"/>
          </a:xfrm>
          <a:prstGeom prst="rect">
            <a:avLst/>
          </a:prstGeom>
          <a:solidFill>
            <a:srgbClr val="1F4E79"/>
          </a:solidFill>
          <a:ln w="12700">
            <a:solidFill>
              <a:srgbClr val="1F4E7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1"/>
          <p:cNvSpPr/>
          <p:nvPr/>
        </p:nvSpPr>
        <p:spPr>
          <a:xfrm>
            <a:off x="365760" y="1330452"/>
            <a:ext cx="114574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НОРМАТИВНО-ПРАВОВАЯ БАЗА: 3 КЛЮЧЕВЫХ ПРИКАЗА</a:t>
            </a:r>
            <a:endParaRPr lang="en-US" sz="1800" dirty="0"/>
          </a:p>
        </p:txBody>
      </p:sp>
      <p:sp>
        <p:nvSpPr>
          <p:cNvPr id="7" name="Shape 2"/>
          <p:cNvSpPr/>
          <p:nvPr/>
        </p:nvSpPr>
        <p:spPr>
          <a:xfrm>
            <a:off x="0" y="6684264"/>
            <a:ext cx="12191695" cy="82296"/>
          </a:xfrm>
          <a:prstGeom prst="rect">
            <a:avLst/>
          </a:prstGeom>
          <a:solidFill>
            <a:srgbClr val="1F4E79"/>
          </a:solidFill>
          <a:ln w="12700">
            <a:solidFill>
              <a:srgbClr val="1F4E7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3"/>
          <p:cNvSpPr/>
          <p:nvPr/>
        </p:nvSpPr>
        <p:spPr>
          <a:xfrm>
            <a:off x="926253" y="2029968"/>
            <a:ext cx="3063240" cy="3319272"/>
          </a:xfrm>
          <a:prstGeom prst="roundRect">
            <a:avLst>
              <a:gd name="adj" fmla="val 2388"/>
            </a:avLst>
          </a:prstGeom>
          <a:solidFill>
            <a:srgbClr val="FFFFFF"/>
          </a:solidFill>
          <a:ln w="12700">
            <a:solidFill>
              <a:srgbClr val="5B9BD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4"/>
          <p:cNvSpPr/>
          <p:nvPr/>
        </p:nvSpPr>
        <p:spPr>
          <a:xfrm>
            <a:off x="1108794" y="2347637"/>
            <a:ext cx="26974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 err="1">
                <a:solidFill>
                  <a:srgbClr val="1F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Приказ</a:t>
            </a:r>
            <a:r>
              <a:rPr lang="en-US" sz="1600" b="1" dirty="0">
                <a:solidFill>
                  <a:srgbClr val="1F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600" b="1" dirty="0">
                <a:solidFill>
                  <a:srgbClr val="1F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Вице-министра здравоохранения </a:t>
            </a:r>
            <a:r>
              <a:rPr lang="en-US" sz="1600" b="1" dirty="0">
                <a:solidFill>
                  <a:srgbClr val="1F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№1207</a:t>
            </a:r>
            <a:r>
              <a:rPr lang="ru-RU" sz="1600" b="1" dirty="0">
                <a:solidFill>
                  <a:srgbClr val="1F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от 30.12.2022</a:t>
            </a:r>
          </a:p>
          <a:p>
            <a:pPr marL="0" indent="0" algn="ctr">
              <a:buNone/>
            </a:pPr>
            <a:endParaRPr lang="en-US" sz="1700" dirty="0"/>
          </a:p>
        </p:txBody>
      </p:sp>
      <p:sp>
        <p:nvSpPr>
          <p:cNvPr id="10" name="Text 5"/>
          <p:cNvSpPr/>
          <p:nvPr/>
        </p:nvSpPr>
        <p:spPr>
          <a:xfrm>
            <a:off x="1018539" y="3039194"/>
            <a:ext cx="2878667" cy="214884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/>
          <a:lstStyle/>
          <a:p>
            <a:pPr marL="0" indent="0">
              <a:buNone/>
            </a:pPr>
            <a:r>
              <a:rPr lang="en-US" sz="1400" dirty="0" err="1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Создание</a:t>
            </a:r>
            <a:r>
              <a:rPr lang="en-US" sz="1400" dirty="0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 err="1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рабочей</a:t>
            </a:r>
            <a:r>
              <a:rPr lang="en-US" sz="1400" dirty="0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 err="1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группы</a:t>
            </a:r>
            <a:r>
              <a:rPr lang="en-US" sz="1400" dirty="0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 err="1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по</a:t>
            </a:r>
            <a:r>
              <a:rPr lang="en-US" sz="1400" dirty="0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 err="1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разработке</a:t>
            </a:r>
            <a:r>
              <a:rPr lang="en-US" sz="1400" dirty="0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 err="1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регуляторных</a:t>
            </a:r>
            <a:r>
              <a:rPr lang="en-US" sz="1400" dirty="0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 err="1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механизмов</a:t>
            </a:r>
            <a:r>
              <a:rPr lang="en-US" sz="1400" dirty="0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 err="1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межведомственного</a:t>
            </a:r>
            <a:r>
              <a:rPr lang="en-US" sz="1400" dirty="0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 err="1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взаимодействия</a:t>
            </a:r>
            <a:r>
              <a:rPr lang="en-US" sz="1400" dirty="0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 err="1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Фокус</a:t>
            </a:r>
            <a:r>
              <a:rPr lang="en-US" sz="1400" dirty="0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: </a:t>
            </a:r>
            <a:r>
              <a:rPr lang="en-US" sz="1400" dirty="0" err="1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зоонозные</a:t>
            </a:r>
            <a:r>
              <a:rPr lang="en-US" sz="1400" dirty="0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 err="1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заболевания</a:t>
            </a:r>
            <a:r>
              <a:rPr lang="en-US" sz="1400" dirty="0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, </a:t>
            </a:r>
            <a:r>
              <a:rPr lang="en-US" sz="1400" dirty="0" err="1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антибиотикорезистентность</a:t>
            </a:r>
            <a:r>
              <a:rPr lang="en-US" sz="1400" dirty="0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, </a:t>
            </a:r>
            <a:r>
              <a:rPr lang="en-US" sz="1400" dirty="0" err="1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биобезопасность</a:t>
            </a:r>
            <a:r>
              <a:rPr lang="en-US" sz="1400" dirty="0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 и </a:t>
            </a:r>
            <a:r>
              <a:rPr lang="en-US" sz="1400" dirty="0" err="1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пищевая</a:t>
            </a:r>
            <a:r>
              <a:rPr lang="en-US" sz="1400" dirty="0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 err="1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безопасность</a:t>
            </a:r>
            <a:r>
              <a:rPr lang="en-US" sz="1400" dirty="0">
                <a:solidFill>
                  <a:srgbClr val="1F1F1F"/>
                </a:solidFill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</p:txBody>
      </p:sp>
      <p:sp>
        <p:nvSpPr>
          <p:cNvPr id="11" name="Shape 6"/>
          <p:cNvSpPr/>
          <p:nvPr/>
        </p:nvSpPr>
        <p:spPr>
          <a:xfrm>
            <a:off x="4554896" y="2029968"/>
            <a:ext cx="3063240" cy="3319272"/>
          </a:xfrm>
          <a:prstGeom prst="roundRect">
            <a:avLst>
              <a:gd name="adj" fmla="val 2388"/>
            </a:avLst>
          </a:prstGeom>
          <a:solidFill>
            <a:srgbClr val="FFFFFF"/>
          </a:solidFill>
          <a:ln w="12700">
            <a:solidFill>
              <a:srgbClr val="6AA8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7"/>
          <p:cNvSpPr/>
          <p:nvPr/>
        </p:nvSpPr>
        <p:spPr>
          <a:xfrm>
            <a:off x="4585546" y="2231136"/>
            <a:ext cx="30019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F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Приказ о межведомственной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1F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ТРГ «Единое здоровье»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1F4E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</a:t>
            </a:r>
            <a:endParaRPr lang="en-US" sz="1600" dirty="0"/>
          </a:p>
        </p:txBody>
      </p:sp>
      <p:sp>
        <p:nvSpPr>
          <p:cNvPr id="13" name="Text 8"/>
          <p:cNvSpPr/>
          <p:nvPr/>
        </p:nvSpPr>
        <p:spPr>
          <a:xfrm>
            <a:off x="4646676" y="3022093"/>
            <a:ext cx="2895600" cy="214884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межведомственной технической рабочей группы по подходу «Единое здоровье» для устойчивой системы здравоохранения.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</a:t>
            </a:r>
            <a:r>
              <a:rPr lang="en-US" sz="1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r>
              <a:rPr lang="en-US" sz="1400" dirty="0" err="1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</a:t>
            </a:r>
            <a:r>
              <a:rPr lang="en-US" sz="1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реализации подхода «Единое здоровье» </a:t>
            </a:r>
            <a:r>
              <a:rPr lang="en-US" sz="1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 выработка межсекторальных решений.</a:t>
            </a:r>
            <a:endParaRPr lang="en-US" sz="1400" dirty="0"/>
          </a:p>
        </p:txBody>
      </p:sp>
      <p:sp>
        <p:nvSpPr>
          <p:cNvPr id="14" name="Shape 9"/>
          <p:cNvSpPr/>
          <p:nvPr/>
        </p:nvSpPr>
        <p:spPr>
          <a:xfrm>
            <a:off x="8179476" y="2029968"/>
            <a:ext cx="3063240" cy="3319272"/>
          </a:xfrm>
          <a:prstGeom prst="roundRect">
            <a:avLst>
              <a:gd name="adj" fmla="val 2388"/>
            </a:avLst>
          </a:prstGeom>
          <a:solidFill>
            <a:srgbClr val="FFFFFF"/>
          </a:solidFill>
          <a:ln w="12700">
            <a:solidFill>
              <a:srgbClr val="E691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0"/>
          <p:cNvSpPr/>
          <p:nvPr/>
        </p:nvSpPr>
        <p:spPr>
          <a:xfrm>
            <a:off x="8300718" y="2108877"/>
            <a:ext cx="26974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F4E79"/>
                </a:solidFill>
                <a:ea typeface="Arial" pitchFamily="34" charset="-122"/>
                <a:cs typeface="Arial" pitchFamily="34" charset="-120"/>
              </a:rPr>
              <a:t>Приказ №202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1F4E79"/>
                </a:solidFill>
                <a:ea typeface="Arial" pitchFamily="34" charset="-122"/>
                <a:cs typeface="Arial" pitchFamily="34" charset="-120"/>
              </a:rPr>
              <a:t>28.03.2025</a:t>
            </a:r>
            <a:endParaRPr lang="en-US" sz="1600" dirty="0"/>
          </a:p>
        </p:txBody>
      </p:sp>
      <p:sp>
        <p:nvSpPr>
          <p:cNvPr id="16" name="Text 11"/>
          <p:cNvSpPr/>
          <p:nvPr/>
        </p:nvSpPr>
        <p:spPr>
          <a:xfrm>
            <a:off x="8300718" y="3022093"/>
            <a:ext cx="2820755" cy="214884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/>
          <a:lstStyle/>
          <a:p>
            <a:pPr marL="0" indent="0">
              <a:buNone/>
            </a:pPr>
            <a:r>
              <a:rPr lang="en-US" sz="145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технических рабочих групп и плана мероприятий мультистранового проекта Пандемического фонда.</a:t>
            </a:r>
            <a:endParaRPr lang="en-US" sz="1450" dirty="0"/>
          </a:p>
          <a:p>
            <a:pPr marL="0" indent="0">
              <a:buNone/>
            </a:pPr>
            <a:endParaRPr lang="en-US" sz="1450" dirty="0"/>
          </a:p>
          <a:p>
            <a:pPr marL="0" indent="0">
              <a:buNone/>
            </a:pPr>
            <a:r>
              <a:rPr lang="en-US" sz="1450" b="1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</a:t>
            </a:r>
            <a:r>
              <a:rPr lang="en-US" sz="145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ГИС </a:t>
            </a:r>
            <a:r>
              <a:rPr lang="ru-RU" sz="145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</a:t>
            </a:r>
            <a:r>
              <a:rPr lang="en-US" sz="1450" dirty="0" err="1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биобезопасности</a:t>
            </a:r>
            <a:r>
              <a:rPr lang="en-US" sz="145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 </a:t>
            </a:r>
            <a:r>
              <a:rPr lang="en-US" sz="1450" dirty="0" err="1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</a:t>
            </a:r>
            <a:r>
              <a:rPr lang="en-US" sz="145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50" dirty="0" err="1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кадрового</a:t>
            </a:r>
            <a:r>
              <a:rPr lang="en-US" sz="145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потенциала.</a:t>
            </a:r>
            <a:endParaRPr lang="en-US" sz="1450" dirty="0"/>
          </a:p>
        </p:txBody>
      </p:sp>
      <p:sp>
        <p:nvSpPr>
          <p:cNvPr id="17" name="Text 12"/>
          <p:cNvSpPr/>
          <p:nvPr/>
        </p:nvSpPr>
        <p:spPr>
          <a:xfrm>
            <a:off x="1108794" y="5715000"/>
            <a:ext cx="10789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50" i="1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документа формируют основу реализации подхода «Единое здоровье» в Казахстане.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extracted/d37d9fa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" y="54864"/>
            <a:ext cx="2697480" cy="850392"/>
          </a:xfrm>
          <a:prstGeom prst="rect">
            <a:avLst/>
          </a:prstGeom>
        </p:spPr>
      </p:pic>
      <p:pic>
        <p:nvPicPr>
          <p:cNvPr id="3" name="Image 1" descr="/mnt/data/extracted/a679f5f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752" y="54864"/>
            <a:ext cx="2587752" cy="941832"/>
          </a:xfrm>
          <a:prstGeom prst="rect">
            <a:avLst/>
          </a:prstGeom>
        </p:spPr>
      </p:pic>
      <p:pic>
        <p:nvPicPr>
          <p:cNvPr id="4" name="Image 2" descr="/mnt/data/extracted/d1be44e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9408" y="27432"/>
            <a:ext cx="2999232" cy="1225296"/>
          </a:xfrm>
          <a:prstGeom prst="rect">
            <a:avLst/>
          </a:prstGeom>
        </p:spPr>
      </p:pic>
      <p:sp>
        <p:nvSpPr>
          <p:cNvPr id="5" name="Shape 0"/>
          <p:cNvSpPr/>
          <p:nvPr/>
        </p:nvSpPr>
        <p:spPr>
          <a:xfrm>
            <a:off x="0" y="1298448"/>
            <a:ext cx="12191695" cy="283464"/>
          </a:xfrm>
          <a:prstGeom prst="rect">
            <a:avLst/>
          </a:prstGeom>
          <a:solidFill>
            <a:srgbClr val="1F4E79"/>
          </a:solidFill>
          <a:ln w="12700">
            <a:solidFill>
              <a:srgbClr val="1F4E7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1"/>
          <p:cNvSpPr/>
          <p:nvPr/>
        </p:nvSpPr>
        <p:spPr>
          <a:xfrm>
            <a:off x="365760" y="1330452"/>
            <a:ext cx="114574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АКТУАЛИЗАЦИЯ НОРМАТИВНОЙ БАЗЫ</a:t>
            </a:r>
            <a:endParaRPr lang="en-US" sz="1800" dirty="0"/>
          </a:p>
        </p:txBody>
      </p:sp>
      <p:sp>
        <p:nvSpPr>
          <p:cNvPr id="7" name="Shape 2"/>
          <p:cNvSpPr/>
          <p:nvPr/>
        </p:nvSpPr>
        <p:spPr>
          <a:xfrm>
            <a:off x="0" y="6684264"/>
            <a:ext cx="12191695" cy="82296"/>
          </a:xfrm>
          <a:prstGeom prst="rect">
            <a:avLst/>
          </a:prstGeom>
          <a:solidFill>
            <a:srgbClr val="1F4E79"/>
          </a:solidFill>
          <a:ln w="12700">
            <a:solidFill>
              <a:srgbClr val="1F4E7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3"/>
          <p:cNvSpPr/>
          <p:nvPr/>
        </p:nvSpPr>
        <p:spPr>
          <a:xfrm>
            <a:off x="640080" y="1828800"/>
            <a:ext cx="4343400" cy="3566160"/>
          </a:xfrm>
          <a:prstGeom prst="roundRect">
            <a:avLst>
              <a:gd name="adj" fmla="val 2051"/>
            </a:avLst>
          </a:prstGeom>
          <a:solidFill>
            <a:srgbClr val="EEF5FB"/>
          </a:solidFill>
          <a:ln w="12700">
            <a:solidFill>
              <a:srgbClr val="BFD4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4"/>
          <p:cNvSpPr/>
          <p:nvPr/>
        </p:nvSpPr>
        <p:spPr>
          <a:xfrm>
            <a:off x="914400" y="2029968"/>
            <a:ext cx="2895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4E79"/>
                </a:solidFill>
              </a:rPr>
              <a:t>Текущее состояние</a:t>
            </a:r>
            <a:endParaRPr lang="en-US" sz="1800" dirty="0"/>
          </a:p>
        </p:txBody>
      </p:sp>
      <p:sp>
        <p:nvSpPr>
          <p:cNvPr id="10" name="Text 5"/>
          <p:cNvSpPr/>
          <p:nvPr/>
        </p:nvSpPr>
        <p:spPr>
          <a:xfrm>
            <a:off x="868680" y="2423160"/>
            <a:ext cx="3749040" cy="2606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2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НЦОЗ инициировал работу по обновлению нормативно-правовой базы по подходу «Единое </a:t>
            </a:r>
            <a:r>
              <a:rPr lang="en-US" sz="1520" dirty="0" err="1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</a:t>
            </a:r>
            <a:r>
              <a:rPr lang="en-US" sz="152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».</a:t>
            </a:r>
            <a:endParaRPr lang="ru-RU" sz="152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20" dirty="0" err="1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Предлагается</a:t>
            </a:r>
            <a:r>
              <a:rPr lang="en-US" sz="152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объединить действующие приказы в один актуальный </a:t>
            </a:r>
            <a:r>
              <a:rPr lang="en-US" sz="1520" dirty="0" err="1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</a:t>
            </a:r>
            <a:r>
              <a:rPr lang="en-US" sz="152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ru-RU" sz="152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20" dirty="0" err="1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</a:t>
            </a:r>
            <a:r>
              <a:rPr lang="en-US" sz="152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должен закрепить единые механизмы координации и межсекторального </a:t>
            </a:r>
            <a:r>
              <a:rPr lang="en-US" sz="1520" dirty="0" err="1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</a:t>
            </a:r>
            <a:r>
              <a:rPr lang="en-US" sz="152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ru-RU" sz="152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20" dirty="0" err="1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</a:t>
            </a:r>
            <a:r>
              <a:rPr lang="en-US" sz="152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данный момент процесс находится на стадии актуализации и согласования.</a:t>
            </a:r>
            <a:endParaRPr lang="en-US" sz="1520" dirty="0"/>
          </a:p>
        </p:txBody>
      </p:sp>
      <p:sp>
        <p:nvSpPr>
          <p:cNvPr id="12" name="Shape 7"/>
          <p:cNvSpPr/>
          <p:nvPr/>
        </p:nvSpPr>
        <p:spPr>
          <a:xfrm>
            <a:off x="5059680" y="2357289"/>
            <a:ext cx="914400" cy="475488"/>
          </a:xfrm>
          <a:prstGeom prst="roundRect">
            <a:avLst>
              <a:gd name="adj" fmla="val 7692"/>
            </a:avLst>
          </a:prstGeom>
          <a:solidFill>
            <a:srgbClr val="FFFFFF"/>
          </a:solidFill>
          <a:ln w="12700">
            <a:solidFill>
              <a:srgbClr val="5B9BD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8"/>
          <p:cNvSpPr/>
          <p:nvPr/>
        </p:nvSpPr>
        <p:spPr>
          <a:xfrm>
            <a:off x="5074920" y="2480733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4E79"/>
                </a:solidFill>
              </a:rPr>
              <a:t>Приказ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1F4E79"/>
                </a:solidFill>
              </a:rPr>
              <a:t>2022</a:t>
            </a:r>
            <a:endParaRPr lang="en-US" sz="1300" dirty="0"/>
          </a:p>
        </p:txBody>
      </p:sp>
      <p:sp>
        <p:nvSpPr>
          <p:cNvPr id="14" name="Shape 9"/>
          <p:cNvSpPr/>
          <p:nvPr/>
        </p:nvSpPr>
        <p:spPr>
          <a:xfrm>
            <a:off x="5074920" y="3312836"/>
            <a:ext cx="914400" cy="475488"/>
          </a:xfrm>
          <a:prstGeom prst="roundRect">
            <a:avLst>
              <a:gd name="adj" fmla="val 7692"/>
            </a:avLst>
          </a:prstGeom>
          <a:solidFill>
            <a:srgbClr val="FFFFFF"/>
          </a:solidFill>
          <a:ln w="12700">
            <a:solidFill>
              <a:srgbClr val="5B9BD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0"/>
          <p:cNvSpPr/>
          <p:nvPr/>
        </p:nvSpPr>
        <p:spPr>
          <a:xfrm>
            <a:off x="5059680" y="3419855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4E79"/>
                </a:solidFill>
              </a:rPr>
              <a:t>ТРГ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1F4E79"/>
                </a:solidFill>
              </a:rPr>
              <a:t>2024</a:t>
            </a:r>
            <a:endParaRPr lang="en-US" sz="1300" dirty="0"/>
          </a:p>
        </p:txBody>
      </p:sp>
      <p:sp>
        <p:nvSpPr>
          <p:cNvPr id="16" name="Shape 11"/>
          <p:cNvSpPr/>
          <p:nvPr/>
        </p:nvSpPr>
        <p:spPr>
          <a:xfrm>
            <a:off x="5074920" y="4279392"/>
            <a:ext cx="914400" cy="475488"/>
          </a:xfrm>
          <a:prstGeom prst="roundRect">
            <a:avLst>
              <a:gd name="adj" fmla="val 7692"/>
            </a:avLst>
          </a:prstGeom>
          <a:solidFill>
            <a:srgbClr val="FFFFFF"/>
          </a:solidFill>
          <a:ln w="12700">
            <a:solidFill>
              <a:srgbClr val="5B9BD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2"/>
          <p:cNvSpPr/>
          <p:nvPr/>
        </p:nvSpPr>
        <p:spPr>
          <a:xfrm>
            <a:off x="5074920" y="4407407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4E79"/>
                </a:solidFill>
              </a:rPr>
              <a:t>Приказ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1F4E79"/>
                </a:solidFill>
              </a:rPr>
              <a:t>2025</a:t>
            </a:r>
            <a:endParaRPr lang="en-US" sz="1300" dirty="0"/>
          </a:p>
        </p:txBody>
      </p:sp>
      <p:sp>
        <p:nvSpPr>
          <p:cNvPr id="18" name="Shape 13"/>
          <p:cNvSpPr/>
          <p:nvPr/>
        </p:nvSpPr>
        <p:spPr>
          <a:xfrm>
            <a:off x="6263640" y="3081529"/>
            <a:ext cx="868680" cy="960120"/>
          </a:xfrm>
          <a:prstGeom prst="chevron">
            <a:avLst/>
          </a:prstGeom>
          <a:solidFill>
            <a:srgbClr val="5B9BD5"/>
          </a:solidFill>
          <a:ln w="12700">
            <a:solidFill>
              <a:srgbClr val="5B9BD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4"/>
          <p:cNvSpPr/>
          <p:nvPr/>
        </p:nvSpPr>
        <p:spPr>
          <a:xfrm>
            <a:off x="7461504" y="2595033"/>
            <a:ext cx="4069080" cy="201168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1F4E79"/>
            </a:solidFill>
            <a:prstDash val="solid"/>
          </a:ln>
          <a:effectLst>
            <a:outerShdw blurRad="12700" dist="1524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Text 15"/>
          <p:cNvSpPr/>
          <p:nvPr/>
        </p:nvSpPr>
        <p:spPr>
          <a:xfrm>
            <a:off x="7536160" y="2902288"/>
            <a:ext cx="3994424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F4E79"/>
                </a:solidFill>
              </a:rPr>
              <a:t>Единый актуальный</a:t>
            </a:r>
            <a:endParaRPr lang="en-US" sz="2200" dirty="0"/>
          </a:p>
          <a:p>
            <a:pPr marL="0" indent="0" algn="ctr">
              <a:buNone/>
            </a:pPr>
            <a:r>
              <a:rPr lang="en-US" sz="2200" b="1" dirty="0">
                <a:solidFill>
                  <a:srgbClr val="1F4E79"/>
                </a:solidFill>
              </a:rPr>
              <a:t>приказ по </a:t>
            </a:r>
            <a:r>
              <a:rPr lang="ru-RU" sz="2200" b="1" dirty="0">
                <a:solidFill>
                  <a:srgbClr val="1F4E79"/>
                </a:solidFill>
              </a:rPr>
              <a:t>реализации подхода «Единое здоровье»</a:t>
            </a:r>
            <a:endParaRPr lang="en-US" sz="2200" dirty="0"/>
          </a:p>
        </p:txBody>
      </p:sp>
      <p:sp>
        <p:nvSpPr>
          <p:cNvPr id="21" name="Text 16"/>
          <p:cNvSpPr/>
          <p:nvPr/>
        </p:nvSpPr>
        <p:spPr>
          <a:xfrm>
            <a:off x="7680959" y="3844120"/>
            <a:ext cx="3740573" cy="5257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i="1" dirty="0">
                <a:solidFill>
                  <a:srgbClr val="666666"/>
                </a:solidFill>
              </a:rPr>
              <a:t>Планируемый результат: </a:t>
            </a:r>
            <a:r>
              <a:rPr lang="en-US" sz="1450" i="1" dirty="0" err="1">
                <a:solidFill>
                  <a:srgbClr val="666666"/>
                </a:solidFill>
              </a:rPr>
              <a:t>единая</a:t>
            </a:r>
            <a:r>
              <a:rPr lang="en-US" sz="1450" i="1" dirty="0">
                <a:solidFill>
                  <a:srgbClr val="666666"/>
                </a:solidFill>
              </a:rPr>
              <a:t> </a:t>
            </a:r>
            <a:r>
              <a:rPr lang="en-US" sz="1450" i="1" dirty="0" err="1">
                <a:solidFill>
                  <a:srgbClr val="666666"/>
                </a:solidFill>
              </a:rPr>
              <a:t>рамка</a:t>
            </a:r>
            <a:r>
              <a:rPr lang="en-US" sz="1450" i="1" dirty="0">
                <a:solidFill>
                  <a:srgbClr val="666666"/>
                </a:solidFill>
              </a:rPr>
              <a:t> для координации, мониторинга и обмена информацией между секторами.</a:t>
            </a:r>
            <a:endParaRPr lang="en-US" sz="14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27352"/>
            <a:ext cx="12192000" cy="3574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669360"/>
            <a:ext cx="12192000" cy="1886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ECC72DE-F5F9-A669-3E50-6C51CBB34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4" y="74442"/>
            <a:ext cx="2776814" cy="872624"/>
          </a:xfrm>
          <a:prstGeom prst="rect">
            <a:avLst/>
          </a:prstGeom>
        </p:spPr>
      </p:pic>
      <p:pic>
        <p:nvPicPr>
          <p:cNvPr id="10" name="Picture 9" descr="A logo with a colorful design&#10;&#10;Description automatically generated with medium confidence">
            <a:extLst>
              <a:ext uri="{FF2B5EF4-FFF2-40B4-BE49-F238E27FC236}">
                <a16:creationId xmlns:a16="http://schemas.microsoft.com/office/drawing/2014/main" id="{1BD2F99B-4D4C-4C46-4636-1ADDB7895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50950"/>
            <a:ext cx="2592417" cy="947766"/>
          </a:xfrm>
          <a:prstGeom prst="rect">
            <a:avLst/>
          </a:prstGeom>
        </p:spPr>
      </p:pic>
      <p:pic>
        <p:nvPicPr>
          <p:cNvPr id="13" name="Picture 1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4DB724C5-C9C2-CAB2-DAC7-0C76051FD8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349" y="26610"/>
            <a:ext cx="3046972" cy="124214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7BD60B-DEB8-CB58-06C6-1F4529358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956505"/>
              </p:ext>
            </p:extLst>
          </p:nvPr>
        </p:nvGraphicFramePr>
        <p:xfrm>
          <a:off x="2855640" y="1844824"/>
          <a:ext cx="5760640" cy="41044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204806456"/>
                    </a:ext>
                  </a:extLst>
                </a:gridCol>
              </a:tblGrid>
              <a:tr h="41044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1. МЕРОПРИЯТИЯ, РЕАЛИЗУЕМЫЕ В РАМКАХ ГРАНТА ФОНДА </a:t>
                      </a:r>
                      <a:r>
                        <a:rPr lang="ru-RU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БОРЬБЫ С ПАНДЕМИЯМИ </a:t>
                      </a:r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ПРОДВИЖЕНИЮ ИНИЦИАТИВЫ «ЕДИНОЕ ЗДОРОВЬЕ»</a:t>
                      </a:r>
                      <a:endParaRPr lang="en-US" sz="23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13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815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27352"/>
            <a:ext cx="12192000" cy="3574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669360"/>
            <a:ext cx="12192000" cy="1886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7BD60B-DEB8-CB58-06C6-1F4529358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652099"/>
              </p:ext>
            </p:extLst>
          </p:nvPr>
        </p:nvGraphicFramePr>
        <p:xfrm>
          <a:off x="3347745" y="1684391"/>
          <a:ext cx="5640653" cy="4785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40653">
                  <a:extLst>
                    <a:ext uri="{9D8B030D-6E8A-4147-A177-3AD203B41FA5}">
                      <a16:colId xmlns:a16="http://schemas.microsoft.com/office/drawing/2014/main" val="4193886631"/>
                    </a:ext>
                  </a:extLst>
                </a:gridCol>
              </a:tblGrid>
              <a:tr h="40869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КОМПОНЕНТ 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/>
                      <a:r>
                        <a:rPr lang="ru-RU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ПОТЕНЦИАЛА В ОБЛАСТИ ЭПИДЕМИОЛОГИЧЕСКОГО НАДЗОРА В ЦЕЛЯХ ПОДДЕРЖКИ ДЕЯТЕЛЬНОСТИ ПО ПРЕДОТВРАЩЕНИЮ ПАНДЕМИЙ, ОБЕСПЕЧЕНИЮ ГОТОВНОСТИ К НИМ И ПРИНЯТИЮ МЕР РЕАГИРОВАНИЯ: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13569"/>
                  </a:ext>
                </a:extLst>
              </a:tr>
            </a:tbl>
          </a:graphicData>
        </a:graphic>
      </p:graphicFrame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EB727349-EA1D-3B27-07EE-51B87BE11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4" y="74442"/>
            <a:ext cx="2776814" cy="872624"/>
          </a:xfrm>
          <a:prstGeom prst="rect">
            <a:avLst/>
          </a:prstGeom>
        </p:spPr>
      </p:pic>
      <p:pic>
        <p:nvPicPr>
          <p:cNvPr id="6" name="Picture 5" descr="A logo with a colorful design&#10;&#10;Description automatically generated with medium confidence">
            <a:extLst>
              <a:ext uri="{FF2B5EF4-FFF2-40B4-BE49-F238E27FC236}">
                <a16:creationId xmlns:a16="http://schemas.microsoft.com/office/drawing/2014/main" id="{794C226E-FE98-12FC-B3A4-060F16AD7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50950"/>
            <a:ext cx="2592417" cy="947766"/>
          </a:xfrm>
          <a:prstGeom prst="rect">
            <a:avLst/>
          </a:prstGeom>
        </p:spPr>
      </p:pic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0367181-67E6-B6C1-496F-968F3652FA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349" y="26610"/>
            <a:ext cx="3046972" cy="12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2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extracted/d37d9fa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" y="54864"/>
            <a:ext cx="2697480" cy="850392"/>
          </a:xfrm>
          <a:prstGeom prst="rect">
            <a:avLst/>
          </a:prstGeom>
        </p:spPr>
      </p:pic>
      <p:pic>
        <p:nvPicPr>
          <p:cNvPr id="3" name="Image 1" descr="/mnt/data/extracted/a679f5f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752" y="54864"/>
            <a:ext cx="2587752" cy="941832"/>
          </a:xfrm>
          <a:prstGeom prst="rect">
            <a:avLst/>
          </a:prstGeom>
        </p:spPr>
      </p:pic>
      <p:pic>
        <p:nvPicPr>
          <p:cNvPr id="4" name="Image 2" descr="/mnt/data/extracted/d1be44e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9408" y="27432"/>
            <a:ext cx="2999232" cy="1225296"/>
          </a:xfrm>
          <a:prstGeom prst="rect">
            <a:avLst/>
          </a:prstGeom>
        </p:spPr>
      </p:pic>
      <p:sp>
        <p:nvSpPr>
          <p:cNvPr id="5" name="Shape 0"/>
          <p:cNvSpPr/>
          <p:nvPr/>
        </p:nvSpPr>
        <p:spPr>
          <a:xfrm>
            <a:off x="0" y="1042416"/>
            <a:ext cx="12191695" cy="539496"/>
          </a:xfrm>
          <a:prstGeom prst="rect">
            <a:avLst/>
          </a:prstGeom>
          <a:solidFill>
            <a:srgbClr val="1F4E79"/>
          </a:solidFill>
          <a:ln w="12700">
            <a:solidFill>
              <a:srgbClr val="1F4E7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1"/>
          <p:cNvSpPr/>
          <p:nvPr/>
        </p:nvSpPr>
        <p:spPr>
          <a:xfrm>
            <a:off x="365760" y="1129285"/>
            <a:ext cx="11457432" cy="3840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СЕМИНАР ПО ОБМЕНУ ИНФОРМАЦИЕЙ И СОВМЕСТНОМУ ЭПИДНАЗОРУ/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</a:t>
            </a: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ДОРОЖНОЙ КАРТЫ ПО ОБМЕНУ ИНФОРМАЦИЕЙ</a:t>
            </a:r>
            <a:r>
              <a:rPr lang="ru-RU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 СОВМЕСТНОМУ ЭПИДНАДЗОРУ</a:t>
            </a:r>
            <a:endParaRPr lang="en-US" sz="1800" dirty="0"/>
          </a:p>
        </p:txBody>
      </p:sp>
      <p:sp>
        <p:nvSpPr>
          <p:cNvPr id="7" name="Shape 2"/>
          <p:cNvSpPr/>
          <p:nvPr/>
        </p:nvSpPr>
        <p:spPr>
          <a:xfrm>
            <a:off x="0" y="6684264"/>
            <a:ext cx="12191695" cy="82296"/>
          </a:xfrm>
          <a:prstGeom prst="rect">
            <a:avLst/>
          </a:prstGeom>
          <a:solidFill>
            <a:srgbClr val="1F4E79"/>
          </a:solidFill>
          <a:ln w="12700">
            <a:solidFill>
              <a:srgbClr val="1F4E7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3"/>
          <p:cNvSpPr/>
          <p:nvPr/>
        </p:nvSpPr>
        <p:spPr>
          <a:xfrm>
            <a:off x="164592" y="1664208"/>
            <a:ext cx="4142233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F4E79"/>
                </a:solidFill>
              </a:rPr>
              <a:t>Основание для обновления</a:t>
            </a:r>
            <a:endParaRPr lang="en-US" sz="1900" dirty="0"/>
          </a:p>
        </p:txBody>
      </p:sp>
      <p:sp>
        <p:nvSpPr>
          <p:cNvPr id="9" name="Shape 4"/>
          <p:cNvSpPr/>
          <p:nvPr/>
        </p:nvSpPr>
        <p:spPr>
          <a:xfrm>
            <a:off x="1051560" y="3584448"/>
            <a:ext cx="9921240" cy="0"/>
          </a:xfrm>
          <a:prstGeom prst="line">
            <a:avLst/>
          </a:prstGeom>
          <a:noFill/>
          <a:ln w="12700">
            <a:solidFill>
              <a:srgbClr val="5B9BD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5"/>
          <p:cNvSpPr/>
          <p:nvPr/>
        </p:nvSpPr>
        <p:spPr>
          <a:xfrm>
            <a:off x="1005840" y="3346704"/>
            <a:ext cx="475488" cy="475488"/>
          </a:xfrm>
          <a:prstGeom prst="ellipse">
            <a:avLst/>
          </a:prstGeom>
          <a:solidFill>
            <a:srgbClr val="5B9BD5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6"/>
          <p:cNvSpPr/>
          <p:nvPr/>
        </p:nvSpPr>
        <p:spPr>
          <a:xfrm>
            <a:off x="685800" y="2157984"/>
            <a:ext cx="1097280" cy="749808"/>
          </a:xfrm>
          <a:prstGeom prst="roundRect">
            <a:avLst>
              <a:gd name="adj" fmla="val 6098"/>
            </a:avLst>
          </a:prstGeom>
          <a:solidFill>
            <a:srgbClr val="FFFFFF"/>
          </a:solidFill>
          <a:ln w="12700">
            <a:solidFill>
              <a:srgbClr val="5B9BD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7"/>
          <p:cNvSpPr/>
          <p:nvPr/>
        </p:nvSpPr>
        <p:spPr>
          <a:xfrm>
            <a:off x="731520" y="2322576"/>
            <a:ext cx="1005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F4E79"/>
                </a:solidFill>
              </a:rPr>
              <a:t>13 октября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="1" dirty="0">
                <a:solidFill>
                  <a:srgbClr val="1F4E79"/>
                </a:solidFill>
              </a:rPr>
              <a:t>2025</a:t>
            </a:r>
            <a:endParaRPr lang="en-US" sz="1400" dirty="0"/>
          </a:p>
        </p:txBody>
      </p:sp>
      <p:sp>
        <p:nvSpPr>
          <p:cNvPr id="13" name="Shape 8"/>
          <p:cNvSpPr/>
          <p:nvPr/>
        </p:nvSpPr>
        <p:spPr>
          <a:xfrm>
            <a:off x="1243584" y="2907792"/>
            <a:ext cx="0" cy="438912"/>
          </a:xfrm>
          <a:prstGeom prst="line">
            <a:avLst/>
          </a:prstGeom>
          <a:noFill/>
          <a:ln w="12700">
            <a:solidFill>
              <a:srgbClr val="5B9BD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9"/>
          <p:cNvSpPr/>
          <p:nvPr/>
        </p:nvSpPr>
        <p:spPr>
          <a:xfrm>
            <a:off x="365760" y="3895344"/>
            <a:ext cx="1920240" cy="9144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1F1F1F"/>
                </a:solidFill>
              </a:rPr>
              <a:t>Рабочая встреча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dirty="0">
                <a:solidFill>
                  <a:srgbClr val="1F1F1F"/>
                </a:solidFill>
              </a:rPr>
              <a:t>со Страновым </a:t>
            </a:r>
            <a:r>
              <a:rPr lang="en-US" sz="1500" dirty="0" err="1">
                <a:solidFill>
                  <a:srgbClr val="1F1F1F"/>
                </a:solidFill>
              </a:rPr>
              <a:t>офисом</a:t>
            </a:r>
            <a:r>
              <a:rPr lang="en-US" sz="1500" dirty="0">
                <a:solidFill>
                  <a:srgbClr val="1F1F1F"/>
                </a:solidFill>
              </a:rPr>
              <a:t> ВОЗ</a:t>
            </a:r>
            <a:r>
              <a:rPr lang="ru-RU" sz="1500" dirty="0">
                <a:solidFill>
                  <a:srgbClr val="1F1F1F"/>
                </a:solidFill>
              </a:rPr>
              <a:t> – подготовка к семинару</a:t>
            </a:r>
            <a:endParaRPr lang="en-US" sz="1500" dirty="0"/>
          </a:p>
        </p:txBody>
      </p:sp>
      <p:sp>
        <p:nvSpPr>
          <p:cNvPr id="15" name="Shape 10"/>
          <p:cNvSpPr/>
          <p:nvPr/>
        </p:nvSpPr>
        <p:spPr>
          <a:xfrm>
            <a:off x="5856732" y="3346704"/>
            <a:ext cx="475488" cy="475488"/>
          </a:xfrm>
          <a:prstGeom prst="ellipse">
            <a:avLst/>
          </a:prstGeom>
          <a:solidFill>
            <a:srgbClr val="6AA84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5541264" y="2189988"/>
            <a:ext cx="1097280" cy="749808"/>
          </a:xfrm>
          <a:prstGeom prst="roundRect">
            <a:avLst>
              <a:gd name="adj" fmla="val 6098"/>
            </a:avLst>
          </a:prstGeom>
          <a:solidFill>
            <a:srgbClr val="FFFFFF"/>
          </a:solidFill>
          <a:ln w="12700">
            <a:solidFill>
              <a:srgbClr val="6AA8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2"/>
          <p:cNvSpPr/>
          <p:nvPr/>
        </p:nvSpPr>
        <p:spPr>
          <a:xfrm>
            <a:off x="5586984" y="2363724"/>
            <a:ext cx="1005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F4E79"/>
                </a:solidFill>
              </a:rPr>
              <a:t>14–17 октября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="1" dirty="0">
                <a:solidFill>
                  <a:srgbClr val="1F4E79"/>
                </a:solidFill>
              </a:rPr>
              <a:t>2025</a:t>
            </a:r>
            <a:endParaRPr lang="en-US" sz="1400" dirty="0"/>
          </a:p>
        </p:txBody>
      </p:sp>
      <p:sp>
        <p:nvSpPr>
          <p:cNvPr id="18" name="Shape 13"/>
          <p:cNvSpPr/>
          <p:nvPr/>
        </p:nvSpPr>
        <p:spPr>
          <a:xfrm>
            <a:off x="6094476" y="2935223"/>
            <a:ext cx="0" cy="438912"/>
          </a:xfrm>
          <a:prstGeom prst="line">
            <a:avLst/>
          </a:prstGeom>
          <a:noFill/>
          <a:ln w="12700">
            <a:solidFill>
              <a:srgbClr val="6AA8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4"/>
          <p:cNvSpPr/>
          <p:nvPr/>
        </p:nvSpPr>
        <p:spPr>
          <a:xfrm>
            <a:off x="5134356" y="3919050"/>
            <a:ext cx="1920240" cy="9144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1F1F1F"/>
                </a:solidFill>
              </a:rPr>
              <a:t>Семинар в Астане по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dirty="0">
                <a:solidFill>
                  <a:srgbClr val="1F1F1F"/>
                </a:solidFill>
              </a:rPr>
              <a:t>межсекторальному взаимодействию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dirty="0">
                <a:solidFill>
                  <a:srgbClr val="1F1F1F"/>
                </a:solidFill>
              </a:rPr>
              <a:t>и обмену данными</a:t>
            </a:r>
            <a:endParaRPr lang="en-US" sz="1500" dirty="0"/>
          </a:p>
        </p:txBody>
      </p:sp>
      <p:sp>
        <p:nvSpPr>
          <p:cNvPr id="20" name="Shape 15"/>
          <p:cNvSpPr/>
          <p:nvPr/>
        </p:nvSpPr>
        <p:spPr>
          <a:xfrm>
            <a:off x="10543032" y="3374135"/>
            <a:ext cx="475488" cy="475488"/>
          </a:xfrm>
          <a:prstGeom prst="ellipse">
            <a:avLst/>
          </a:prstGeom>
          <a:solidFill>
            <a:srgbClr val="E69138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6"/>
          <p:cNvSpPr/>
          <p:nvPr/>
        </p:nvSpPr>
        <p:spPr>
          <a:xfrm>
            <a:off x="10232136" y="2240788"/>
            <a:ext cx="1097280" cy="749808"/>
          </a:xfrm>
          <a:prstGeom prst="roundRect">
            <a:avLst>
              <a:gd name="adj" fmla="val 6098"/>
            </a:avLst>
          </a:prstGeom>
          <a:solidFill>
            <a:srgbClr val="FFFFFF"/>
          </a:solidFill>
          <a:ln w="12700">
            <a:solidFill>
              <a:srgbClr val="E691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7"/>
          <p:cNvSpPr/>
          <p:nvPr/>
        </p:nvSpPr>
        <p:spPr>
          <a:xfrm>
            <a:off x="10268711" y="2423668"/>
            <a:ext cx="1005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F4E79"/>
                </a:solidFill>
              </a:rPr>
              <a:t>Текущее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="1" dirty="0">
                <a:solidFill>
                  <a:srgbClr val="1F4E79"/>
                </a:solidFill>
              </a:rPr>
              <a:t>состояние</a:t>
            </a:r>
            <a:endParaRPr lang="en-US" sz="1400" dirty="0"/>
          </a:p>
        </p:txBody>
      </p:sp>
      <p:sp>
        <p:nvSpPr>
          <p:cNvPr id="23" name="Shape 18"/>
          <p:cNvSpPr/>
          <p:nvPr/>
        </p:nvSpPr>
        <p:spPr>
          <a:xfrm>
            <a:off x="10780776" y="2990088"/>
            <a:ext cx="0" cy="438912"/>
          </a:xfrm>
          <a:prstGeom prst="line">
            <a:avLst/>
          </a:prstGeom>
          <a:noFill/>
          <a:ln w="12700">
            <a:solidFill>
              <a:srgbClr val="E691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19"/>
          <p:cNvSpPr/>
          <p:nvPr/>
        </p:nvSpPr>
        <p:spPr>
          <a:xfrm>
            <a:off x="9336361" y="3982212"/>
            <a:ext cx="2486832" cy="9144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1F1F1F"/>
                </a:solidFill>
              </a:rPr>
              <a:t>Дорожная карта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dirty="0">
                <a:solidFill>
                  <a:srgbClr val="1F1F1F"/>
                </a:solidFill>
              </a:rPr>
              <a:t>актуализирована и находится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dirty="0">
                <a:solidFill>
                  <a:srgbClr val="1F1F1F"/>
                </a:solidFill>
              </a:rPr>
              <a:t>на </a:t>
            </a:r>
            <a:r>
              <a:rPr lang="en-US" sz="1500" dirty="0" err="1">
                <a:solidFill>
                  <a:srgbClr val="1F1F1F"/>
                </a:solidFill>
              </a:rPr>
              <a:t>стадии</a:t>
            </a:r>
            <a:r>
              <a:rPr lang="en-US" sz="1500" dirty="0">
                <a:solidFill>
                  <a:srgbClr val="1F1F1F"/>
                </a:solidFill>
              </a:rPr>
              <a:t> </a:t>
            </a:r>
            <a:r>
              <a:rPr lang="ru-RU" sz="1500" dirty="0">
                <a:solidFill>
                  <a:srgbClr val="1F1F1F"/>
                </a:solidFill>
              </a:rPr>
              <a:t>первичного </a:t>
            </a:r>
            <a:r>
              <a:rPr lang="en-US" sz="1500" dirty="0" err="1">
                <a:solidFill>
                  <a:srgbClr val="1F1F1F"/>
                </a:solidFill>
              </a:rPr>
              <a:t>согласования</a:t>
            </a:r>
            <a:endParaRPr lang="en-US" sz="1500" dirty="0"/>
          </a:p>
        </p:txBody>
      </p:sp>
      <p:sp>
        <p:nvSpPr>
          <p:cNvPr id="25" name="Shape 20"/>
          <p:cNvSpPr/>
          <p:nvPr/>
        </p:nvSpPr>
        <p:spPr>
          <a:xfrm>
            <a:off x="777240" y="5376672"/>
            <a:ext cx="10744200" cy="457200"/>
          </a:xfrm>
          <a:prstGeom prst="roundRect">
            <a:avLst>
              <a:gd name="adj" fmla="val 8000"/>
            </a:avLst>
          </a:prstGeom>
          <a:solidFill>
            <a:srgbClr val="EEF5FB"/>
          </a:solidFill>
          <a:ln w="12700">
            <a:solidFill>
              <a:srgbClr val="BFD4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1"/>
          <p:cNvSpPr/>
          <p:nvPr/>
        </p:nvSpPr>
        <p:spPr>
          <a:xfrm>
            <a:off x="960120" y="5513832"/>
            <a:ext cx="10378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20" b="1" dirty="0">
                <a:solidFill>
                  <a:srgbClr val="1F4E79"/>
                </a:solidFill>
              </a:rPr>
              <a:t>Ключевой результат: обновлённая дорожная карта по совершенствованию межсекторального взаимодействия и обмена данными в рамках подхода «Единое здоровье».</a:t>
            </a:r>
            <a:endParaRPr lang="en-US" sz="15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extracted/d37d9fa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" y="54864"/>
            <a:ext cx="2697480" cy="850392"/>
          </a:xfrm>
          <a:prstGeom prst="rect">
            <a:avLst/>
          </a:prstGeom>
        </p:spPr>
      </p:pic>
      <p:pic>
        <p:nvPicPr>
          <p:cNvPr id="3" name="Image 1" descr="/mnt/data/extracted/a679f5f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752" y="54864"/>
            <a:ext cx="2587752" cy="941832"/>
          </a:xfrm>
          <a:prstGeom prst="rect">
            <a:avLst/>
          </a:prstGeom>
        </p:spPr>
      </p:pic>
      <p:pic>
        <p:nvPicPr>
          <p:cNvPr id="4" name="Image 2" descr="/mnt/data/extracted/d1be44e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9408" y="27432"/>
            <a:ext cx="2999232" cy="1225296"/>
          </a:xfrm>
          <a:prstGeom prst="rect">
            <a:avLst/>
          </a:prstGeom>
        </p:spPr>
      </p:pic>
      <p:sp>
        <p:nvSpPr>
          <p:cNvPr id="5" name="Shape 0"/>
          <p:cNvSpPr/>
          <p:nvPr/>
        </p:nvSpPr>
        <p:spPr>
          <a:xfrm>
            <a:off x="0" y="1298448"/>
            <a:ext cx="12191695" cy="283464"/>
          </a:xfrm>
          <a:prstGeom prst="rect">
            <a:avLst/>
          </a:prstGeom>
          <a:solidFill>
            <a:srgbClr val="1F4E79"/>
          </a:solidFill>
          <a:ln w="12700">
            <a:solidFill>
              <a:srgbClr val="1F4E7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1"/>
          <p:cNvSpPr/>
          <p:nvPr/>
        </p:nvSpPr>
        <p:spPr>
          <a:xfrm>
            <a:off x="365760" y="1330452"/>
            <a:ext cx="114574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ДОРОЖНАЯ КАРТА</a:t>
            </a:r>
            <a:endParaRPr lang="en-US" sz="1800" dirty="0"/>
          </a:p>
        </p:txBody>
      </p:sp>
      <p:sp>
        <p:nvSpPr>
          <p:cNvPr id="7" name="Shape 2"/>
          <p:cNvSpPr/>
          <p:nvPr/>
        </p:nvSpPr>
        <p:spPr>
          <a:xfrm>
            <a:off x="0" y="6684264"/>
            <a:ext cx="12191695" cy="82296"/>
          </a:xfrm>
          <a:prstGeom prst="rect">
            <a:avLst/>
          </a:prstGeom>
          <a:solidFill>
            <a:srgbClr val="1F4E79"/>
          </a:solidFill>
          <a:ln w="12700">
            <a:solidFill>
              <a:srgbClr val="1F4E7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3"/>
          <p:cNvSpPr/>
          <p:nvPr/>
        </p:nvSpPr>
        <p:spPr>
          <a:xfrm>
            <a:off x="836676" y="1755648"/>
            <a:ext cx="105156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666666"/>
                </a:solidFill>
              </a:rPr>
              <a:t>Проект дорожной карты </a:t>
            </a:r>
            <a:r>
              <a:rPr lang="en-US" sz="1700" i="1" dirty="0" err="1">
                <a:solidFill>
                  <a:srgbClr val="666666"/>
                </a:solidFill>
              </a:rPr>
              <a:t>включает</a:t>
            </a:r>
            <a:r>
              <a:rPr lang="en-US" sz="1700" i="1" dirty="0">
                <a:solidFill>
                  <a:srgbClr val="666666"/>
                </a:solidFill>
              </a:rPr>
              <a:t> 3</a:t>
            </a:r>
            <a:r>
              <a:rPr lang="ru-RU" sz="1700" i="1" dirty="0">
                <a:solidFill>
                  <a:srgbClr val="666666"/>
                </a:solidFill>
              </a:rPr>
              <a:t>2</a:t>
            </a:r>
            <a:r>
              <a:rPr lang="en-US" sz="1700" i="1" dirty="0">
                <a:solidFill>
                  <a:srgbClr val="666666"/>
                </a:solidFill>
              </a:rPr>
              <a:t> </a:t>
            </a:r>
            <a:r>
              <a:rPr lang="en-US" sz="1700" i="1" dirty="0" err="1">
                <a:solidFill>
                  <a:srgbClr val="666666"/>
                </a:solidFill>
              </a:rPr>
              <a:t>мероприяти</a:t>
            </a:r>
            <a:r>
              <a:rPr lang="ru-RU" sz="1700" i="1" dirty="0">
                <a:solidFill>
                  <a:srgbClr val="666666"/>
                </a:solidFill>
              </a:rPr>
              <a:t>я</a:t>
            </a:r>
            <a:r>
              <a:rPr lang="en-US" sz="1700" i="1" dirty="0">
                <a:solidFill>
                  <a:srgbClr val="666666"/>
                </a:solidFill>
              </a:rPr>
              <a:t>, сгруппированных по </a:t>
            </a:r>
            <a:r>
              <a:rPr lang="ru-RU" sz="1700" i="1" dirty="0">
                <a:solidFill>
                  <a:srgbClr val="666666"/>
                </a:solidFill>
              </a:rPr>
              <a:t>следующим</a:t>
            </a:r>
            <a:r>
              <a:rPr lang="en-US" sz="1700" i="1" dirty="0">
                <a:solidFill>
                  <a:srgbClr val="666666"/>
                </a:solidFill>
              </a:rPr>
              <a:t> </a:t>
            </a:r>
            <a:r>
              <a:rPr lang="en-US" sz="1700" i="1" dirty="0" err="1">
                <a:solidFill>
                  <a:srgbClr val="666666"/>
                </a:solidFill>
              </a:rPr>
              <a:t>направлениям</a:t>
            </a:r>
            <a:r>
              <a:rPr lang="ru-RU" sz="1700" i="1" dirty="0">
                <a:solidFill>
                  <a:srgbClr val="666666"/>
                </a:solidFill>
              </a:rPr>
              <a:t>:</a:t>
            </a:r>
            <a:endParaRPr lang="en-US" sz="1700" dirty="0"/>
          </a:p>
        </p:txBody>
      </p:sp>
      <p:sp>
        <p:nvSpPr>
          <p:cNvPr id="9" name="Shape 4"/>
          <p:cNvSpPr/>
          <p:nvPr/>
        </p:nvSpPr>
        <p:spPr>
          <a:xfrm>
            <a:off x="685800" y="2148840"/>
            <a:ext cx="5166360" cy="804672"/>
          </a:xfrm>
          <a:prstGeom prst="roundRect">
            <a:avLst>
              <a:gd name="adj" fmla="val 5682"/>
            </a:avLst>
          </a:prstGeom>
          <a:solidFill>
            <a:srgbClr val="EEF5FB"/>
          </a:solidFill>
          <a:ln w="12700">
            <a:solidFill>
              <a:srgbClr val="BFD4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5"/>
          <p:cNvSpPr/>
          <p:nvPr/>
        </p:nvSpPr>
        <p:spPr>
          <a:xfrm>
            <a:off x="850392" y="2258568"/>
            <a:ext cx="4846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b="1" dirty="0">
                <a:solidFill>
                  <a:srgbClr val="1F4E79"/>
                </a:solidFill>
              </a:rPr>
              <a:t>1. Планирование и организация</a:t>
            </a:r>
            <a:endParaRPr lang="en-US" sz="1520" dirty="0"/>
          </a:p>
        </p:txBody>
      </p:sp>
      <p:sp>
        <p:nvSpPr>
          <p:cNvPr id="11" name="Text 6"/>
          <p:cNvSpPr/>
          <p:nvPr/>
        </p:nvSpPr>
        <p:spPr>
          <a:xfrm>
            <a:off x="850392" y="2536613"/>
            <a:ext cx="48463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80" dirty="0">
                <a:solidFill>
                  <a:srgbClr val="1F1F1F"/>
                </a:solidFill>
              </a:rPr>
              <a:t>координаторы, приоритетные зоонозы, рамочный документ, пилотирование</a:t>
            </a:r>
            <a:endParaRPr lang="en-US" sz="1280" dirty="0"/>
          </a:p>
        </p:txBody>
      </p:sp>
      <p:sp>
        <p:nvSpPr>
          <p:cNvPr id="12" name="Shape 7"/>
          <p:cNvSpPr/>
          <p:nvPr/>
        </p:nvSpPr>
        <p:spPr>
          <a:xfrm>
            <a:off x="685800" y="3118104"/>
            <a:ext cx="5166360" cy="804672"/>
          </a:xfrm>
          <a:prstGeom prst="roundRect">
            <a:avLst>
              <a:gd name="adj" fmla="val 5682"/>
            </a:avLst>
          </a:prstGeom>
          <a:solidFill>
            <a:srgbClr val="FFFFFF"/>
          </a:solidFill>
          <a:ln w="12700">
            <a:solidFill>
              <a:srgbClr val="BFD4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8"/>
          <p:cNvSpPr/>
          <p:nvPr/>
        </p:nvSpPr>
        <p:spPr>
          <a:xfrm>
            <a:off x="850392" y="3227832"/>
            <a:ext cx="4846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b="1" dirty="0">
                <a:solidFill>
                  <a:srgbClr val="1F4E79"/>
                </a:solidFill>
              </a:rPr>
              <a:t>2. Политика и право</a:t>
            </a:r>
            <a:endParaRPr lang="en-US" sz="1520" dirty="0"/>
          </a:p>
        </p:txBody>
      </p:sp>
      <p:sp>
        <p:nvSpPr>
          <p:cNvPr id="14" name="Text 9"/>
          <p:cNvSpPr/>
          <p:nvPr/>
        </p:nvSpPr>
        <p:spPr>
          <a:xfrm>
            <a:off x="850392" y="3488606"/>
            <a:ext cx="48463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80" dirty="0">
                <a:solidFill>
                  <a:srgbClr val="1F1F1F"/>
                </a:solidFill>
              </a:rPr>
              <a:t>анализ НПА, план изменений, единая правовая база для обмена данными</a:t>
            </a:r>
            <a:endParaRPr lang="en-US" sz="1280" dirty="0"/>
          </a:p>
        </p:txBody>
      </p:sp>
      <p:sp>
        <p:nvSpPr>
          <p:cNvPr id="15" name="Shape 10"/>
          <p:cNvSpPr/>
          <p:nvPr/>
        </p:nvSpPr>
        <p:spPr>
          <a:xfrm>
            <a:off x="685800" y="4087368"/>
            <a:ext cx="5166360" cy="804672"/>
          </a:xfrm>
          <a:prstGeom prst="roundRect">
            <a:avLst>
              <a:gd name="adj" fmla="val 5682"/>
            </a:avLst>
          </a:prstGeom>
          <a:solidFill>
            <a:srgbClr val="EEF5FB"/>
          </a:solidFill>
          <a:ln w="12700">
            <a:solidFill>
              <a:srgbClr val="BFD4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1"/>
          <p:cNvSpPr/>
          <p:nvPr/>
        </p:nvSpPr>
        <p:spPr>
          <a:xfrm>
            <a:off x="850392" y="4197096"/>
            <a:ext cx="4846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b="1" dirty="0">
                <a:solidFill>
                  <a:srgbClr val="1F4E79"/>
                </a:solidFill>
              </a:rPr>
              <a:t>3. Бюджеты и финансы</a:t>
            </a:r>
            <a:endParaRPr lang="en-US" sz="1520" dirty="0"/>
          </a:p>
        </p:txBody>
      </p:sp>
      <p:sp>
        <p:nvSpPr>
          <p:cNvPr id="17" name="Text 12"/>
          <p:cNvSpPr/>
          <p:nvPr/>
        </p:nvSpPr>
        <p:spPr>
          <a:xfrm>
            <a:off x="850392" y="4473279"/>
            <a:ext cx="48463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80" dirty="0">
                <a:solidFill>
                  <a:srgbClr val="1F1F1F"/>
                </a:solidFill>
              </a:rPr>
              <a:t>оценка потребностей, план финансирования, интеграция в госпрограммы</a:t>
            </a:r>
            <a:endParaRPr lang="en-US" sz="1280" dirty="0"/>
          </a:p>
        </p:txBody>
      </p:sp>
      <p:sp>
        <p:nvSpPr>
          <p:cNvPr id="18" name="Shape 13"/>
          <p:cNvSpPr/>
          <p:nvPr/>
        </p:nvSpPr>
        <p:spPr>
          <a:xfrm>
            <a:off x="685800" y="5056632"/>
            <a:ext cx="5166360" cy="804672"/>
          </a:xfrm>
          <a:prstGeom prst="roundRect">
            <a:avLst>
              <a:gd name="adj" fmla="val 5682"/>
            </a:avLst>
          </a:prstGeom>
          <a:solidFill>
            <a:srgbClr val="FFFFFF"/>
          </a:solidFill>
          <a:ln w="12700">
            <a:solidFill>
              <a:srgbClr val="BFD4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4"/>
          <p:cNvSpPr/>
          <p:nvPr/>
        </p:nvSpPr>
        <p:spPr>
          <a:xfrm>
            <a:off x="850392" y="5166360"/>
            <a:ext cx="4846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b="1" dirty="0">
                <a:solidFill>
                  <a:srgbClr val="1F4E79"/>
                </a:solidFill>
              </a:rPr>
              <a:t>4. Кадровые ресурсы</a:t>
            </a:r>
            <a:endParaRPr lang="en-US" sz="1520" dirty="0"/>
          </a:p>
        </p:txBody>
      </p:sp>
      <p:sp>
        <p:nvSpPr>
          <p:cNvPr id="20" name="Text 15"/>
          <p:cNvSpPr/>
          <p:nvPr/>
        </p:nvSpPr>
        <p:spPr>
          <a:xfrm>
            <a:off x="850392" y="5413587"/>
            <a:ext cx="48463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80" dirty="0">
                <a:solidFill>
                  <a:srgbClr val="1F1F1F"/>
                </a:solidFill>
              </a:rPr>
              <a:t>оценка кадрового потенциала, межсекторальный план обучения</a:t>
            </a:r>
            <a:endParaRPr lang="en-US" sz="1280" dirty="0"/>
          </a:p>
        </p:txBody>
      </p:sp>
      <p:sp>
        <p:nvSpPr>
          <p:cNvPr id="21" name="Shape 16"/>
          <p:cNvSpPr/>
          <p:nvPr/>
        </p:nvSpPr>
        <p:spPr>
          <a:xfrm>
            <a:off x="6144768" y="2148840"/>
            <a:ext cx="5349240" cy="804672"/>
          </a:xfrm>
          <a:prstGeom prst="roundRect">
            <a:avLst>
              <a:gd name="adj" fmla="val 5682"/>
            </a:avLst>
          </a:prstGeom>
          <a:solidFill>
            <a:srgbClr val="EEF5FB"/>
          </a:solidFill>
          <a:ln w="12700">
            <a:solidFill>
              <a:srgbClr val="BFD4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7"/>
          <p:cNvSpPr/>
          <p:nvPr/>
        </p:nvSpPr>
        <p:spPr>
          <a:xfrm>
            <a:off x="6309360" y="2258568"/>
            <a:ext cx="5029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b="1" dirty="0">
                <a:solidFill>
                  <a:srgbClr val="1F4E79"/>
                </a:solidFill>
              </a:rPr>
              <a:t>5. Лабораторная система</a:t>
            </a:r>
            <a:endParaRPr lang="en-US" sz="1520" dirty="0"/>
          </a:p>
        </p:txBody>
      </p:sp>
      <p:sp>
        <p:nvSpPr>
          <p:cNvPr id="23" name="Text 18"/>
          <p:cNvSpPr/>
          <p:nvPr/>
        </p:nvSpPr>
        <p:spPr>
          <a:xfrm>
            <a:off x="6309360" y="2478024"/>
            <a:ext cx="5029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80" dirty="0">
                <a:solidFill>
                  <a:srgbClr val="1F1F1F"/>
                </a:solidFill>
              </a:rPr>
              <a:t>поддержание потенциала и межсекторальные СОПы</a:t>
            </a:r>
            <a:endParaRPr lang="en-US" sz="1280" dirty="0"/>
          </a:p>
        </p:txBody>
      </p:sp>
      <p:sp>
        <p:nvSpPr>
          <p:cNvPr id="24" name="Shape 19"/>
          <p:cNvSpPr/>
          <p:nvPr/>
        </p:nvSpPr>
        <p:spPr>
          <a:xfrm>
            <a:off x="6144768" y="3118104"/>
            <a:ext cx="5349240" cy="804672"/>
          </a:xfrm>
          <a:prstGeom prst="roundRect">
            <a:avLst>
              <a:gd name="adj" fmla="val 5682"/>
            </a:avLst>
          </a:prstGeom>
          <a:solidFill>
            <a:srgbClr val="FFFFFF"/>
          </a:solidFill>
          <a:ln w="12700">
            <a:solidFill>
              <a:srgbClr val="BFD4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0"/>
          <p:cNvSpPr/>
          <p:nvPr/>
        </p:nvSpPr>
        <p:spPr>
          <a:xfrm>
            <a:off x="6309360" y="3227832"/>
            <a:ext cx="5029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b="1" dirty="0">
                <a:solidFill>
                  <a:srgbClr val="1F4E79"/>
                </a:solidFill>
              </a:rPr>
              <a:t>6. Данные, ИТ и обмен информацией</a:t>
            </a:r>
            <a:endParaRPr lang="en-US" sz="1520" dirty="0"/>
          </a:p>
        </p:txBody>
      </p:sp>
      <p:sp>
        <p:nvSpPr>
          <p:cNvPr id="26" name="Text 21"/>
          <p:cNvSpPr/>
          <p:nvPr/>
        </p:nvSpPr>
        <p:spPr>
          <a:xfrm>
            <a:off x="6309360" y="3447288"/>
            <a:ext cx="5029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80" dirty="0">
                <a:solidFill>
                  <a:srgbClr val="1F1F1F"/>
                </a:solidFill>
              </a:rPr>
              <a:t>общие элементы данных, механизм обмена, хранилище данных</a:t>
            </a:r>
            <a:endParaRPr lang="en-US" sz="1280" dirty="0"/>
          </a:p>
        </p:txBody>
      </p:sp>
      <p:sp>
        <p:nvSpPr>
          <p:cNvPr id="27" name="Shape 22"/>
          <p:cNvSpPr/>
          <p:nvPr/>
        </p:nvSpPr>
        <p:spPr>
          <a:xfrm>
            <a:off x="6144768" y="4087368"/>
            <a:ext cx="5349240" cy="804672"/>
          </a:xfrm>
          <a:prstGeom prst="roundRect">
            <a:avLst>
              <a:gd name="adj" fmla="val 5682"/>
            </a:avLst>
          </a:prstGeom>
          <a:solidFill>
            <a:srgbClr val="EEF5FB"/>
          </a:solidFill>
          <a:ln w="12700">
            <a:solidFill>
              <a:srgbClr val="BFD4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3"/>
          <p:cNvSpPr/>
          <p:nvPr/>
        </p:nvSpPr>
        <p:spPr>
          <a:xfrm>
            <a:off x="6309360" y="4197096"/>
            <a:ext cx="5029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b="1" dirty="0">
                <a:solidFill>
                  <a:srgbClr val="1F4E79"/>
                </a:solidFill>
              </a:rPr>
              <a:t>7. Коммуникация и отчётность</a:t>
            </a:r>
            <a:endParaRPr lang="en-US" sz="1520" dirty="0"/>
          </a:p>
        </p:txBody>
      </p:sp>
      <p:sp>
        <p:nvSpPr>
          <p:cNvPr id="29" name="Text 24"/>
          <p:cNvSpPr/>
          <p:nvPr/>
        </p:nvSpPr>
        <p:spPr>
          <a:xfrm>
            <a:off x="6323076" y="4473279"/>
            <a:ext cx="5029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80" dirty="0">
                <a:solidFill>
                  <a:srgbClr val="1F1F1F"/>
                </a:solidFill>
              </a:rPr>
              <a:t>единая терминология, коммуникационный план, международная отчётность</a:t>
            </a:r>
            <a:endParaRPr lang="en-US" sz="1280" dirty="0"/>
          </a:p>
        </p:txBody>
      </p:sp>
      <p:sp>
        <p:nvSpPr>
          <p:cNvPr id="30" name="Shape 25"/>
          <p:cNvSpPr/>
          <p:nvPr/>
        </p:nvSpPr>
        <p:spPr>
          <a:xfrm>
            <a:off x="6144768" y="5056632"/>
            <a:ext cx="5349240" cy="804672"/>
          </a:xfrm>
          <a:prstGeom prst="roundRect">
            <a:avLst>
              <a:gd name="adj" fmla="val 5682"/>
            </a:avLst>
          </a:prstGeom>
          <a:solidFill>
            <a:srgbClr val="FFFFFF"/>
          </a:solidFill>
          <a:ln w="12700">
            <a:solidFill>
              <a:srgbClr val="BFD4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6"/>
          <p:cNvSpPr/>
          <p:nvPr/>
        </p:nvSpPr>
        <p:spPr>
          <a:xfrm>
            <a:off x="6309360" y="5166360"/>
            <a:ext cx="5029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b="1" dirty="0">
                <a:solidFill>
                  <a:srgbClr val="1F4E79"/>
                </a:solidFill>
              </a:rPr>
              <a:t>8. Мониторинг и качество данных</a:t>
            </a:r>
            <a:endParaRPr lang="en-US" sz="1520" dirty="0"/>
          </a:p>
        </p:txBody>
      </p:sp>
      <p:sp>
        <p:nvSpPr>
          <p:cNvPr id="32" name="Text 27"/>
          <p:cNvSpPr/>
          <p:nvPr/>
        </p:nvSpPr>
        <p:spPr>
          <a:xfrm>
            <a:off x="6323076" y="5416635"/>
            <a:ext cx="5029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80" dirty="0">
                <a:solidFill>
                  <a:srgbClr val="1F1F1F"/>
                </a:solidFill>
              </a:rPr>
              <a:t>учения, </a:t>
            </a:r>
            <a:r>
              <a:rPr lang="en-US" sz="1280" dirty="0" err="1">
                <a:solidFill>
                  <a:srgbClr val="1F1F1F"/>
                </a:solidFill>
              </a:rPr>
              <a:t>план</a:t>
            </a:r>
            <a:r>
              <a:rPr lang="en-US" sz="1280" dirty="0">
                <a:solidFill>
                  <a:srgbClr val="1F1F1F"/>
                </a:solidFill>
              </a:rPr>
              <a:t> </a:t>
            </a:r>
            <a:r>
              <a:rPr lang="ru-RU" sz="1280" dirty="0">
                <a:solidFill>
                  <a:srgbClr val="1F1F1F"/>
                </a:solidFill>
              </a:rPr>
              <a:t>мониторинга и оценки</a:t>
            </a:r>
            <a:r>
              <a:rPr lang="en-US" sz="1280" dirty="0">
                <a:solidFill>
                  <a:srgbClr val="1F1F1F"/>
                </a:solidFill>
              </a:rPr>
              <a:t>, методология управления качеством данных</a:t>
            </a:r>
            <a:endParaRPr lang="en-US" sz="128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extracted/d37d9fa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" y="54864"/>
            <a:ext cx="2697480" cy="850392"/>
          </a:xfrm>
          <a:prstGeom prst="rect">
            <a:avLst/>
          </a:prstGeom>
        </p:spPr>
      </p:pic>
      <p:pic>
        <p:nvPicPr>
          <p:cNvPr id="3" name="Image 1" descr="/mnt/data/extracted/a679f5f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752" y="54864"/>
            <a:ext cx="2587752" cy="941832"/>
          </a:xfrm>
          <a:prstGeom prst="rect">
            <a:avLst/>
          </a:prstGeom>
        </p:spPr>
      </p:pic>
      <p:pic>
        <p:nvPicPr>
          <p:cNvPr id="4" name="Image 2" descr="/mnt/data/extracted/d1be44e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9408" y="27432"/>
            <a:ext cx="2999232" cy="1225296"/>
          </a:xfrm>
          <a:prstGeom prst="rect">
            <a:avLst/>
          </a:prstGeom>
        </p:spPr>
      </p:pic>
      <p:sp>
        <p:nvSpPr>
          <p:cNvPr id="5" name="Shape 0"/>
          <p:cNvSpPr/>
          <p:nvPr/>
        </p:nvSpPr>
        <p:spPr>
          <a:xfrm>
            <a:off x="0" y="1298448"/>
            <a:ext cx="12191695" cy="283464"/>
          </a:xfrm>
          <a:prstGeom prst="rect">
            <a:avLst/>
          </a:prstGeom>
          <a:solidFill>
            <a:srgbClr val="1F4E79"/>
          </a:solidFill>
          <a:ln w="12700">
            <a:solidFill>
              <a:srgbClr val="1F4E7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1"/>
          <p:cNvSpPr/>
          <p:nvPr/>
        </p:nvSpPr>
        <p:spPr>
          <a:xfrm>
            <a:off x="365760" y="1330452"/>
            <a:ext cx="114574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ДОРОЖНОЙ КАРТЫ И ПОДДЕРЖКА</a:t>
            </a:r>
            <a:endParaRPr lang="en-US" sz="1800" dirty="0"/>
          </a:p>
        </p:txBody>
      </p:sp>
      <p:sp>
        <p:nvSpPr>
          <p:cNvPr id="7" name="Shape 2"/>
          <p:cNvSpPr/>
          <p:nvPr/>
        </p:nvSpPr>
        <p:spPr>
          <a:xfrm>
            <a:off x="0" y="6684264"/>
            <a:ext cx="12191695" cy="82296"/>
          </a:xfrm>
          <a:prstGeom prst="rect">
            <a:avLst/>
          </a:prstGeom>
          <a:solidFill>
            <a:srgbClr val="1F4E79"/>
          </a:solidFill>
          <a:ln w="12700">
            <a:solidFill>
              <a:srgbClr val="1F4E7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3"/>
          <p:cNvSpPr/>
          <p:nvPr/>
        </p:nvSpPr>
        <p:spPr>
          <a:xfrm>
            <a:off x="2275755" y="1769364"/>
            <a:ext cx="2125133" cy="2331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F4E79"/>
                </a:solidFill>
              </a:rPr>
              <a:t>План реализации</a:t>
            </a:r>
            <a:endParaRPr lang="en-US" sz="1900" dirty="0"/>
          </a:p>
        </p:txBody>
      </p:sp>
      <p:sp>
        <p:nvSpPr>
          <p:cNvPr id="9" name="Shape 4"/>
          <p:cNvSpPr/>
          <p:nvPr/>
        </p:nvSpPr>
        <p:spPr>
          <a:xfrm>
            <a:off x="970280" y="2401147"/>
            <a:ext cx="4434840" cy="658368"/>
          </a:xfrm>
          <a:prstGeom prst="roundRect">
            <a:avLst>
              <a:gd name="adj" fmla="val 6944"/>
            </a:avLst>
          </a:prstGeom>
          <a:solidFill>
            <a:srgbClr val="5B9BD5"/>
          </a:solidFill>
          <a:ln w="12700">
            <a:solidFill>
              <a:srgbClr val="5B9BD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5"/>
          <p:cNvSpPr/>
          <p:nvPr/>
        </p:nvSpPr>
        <p:spPr>
          <a:xfrm>
            <a:off x="1149688" y="2615184"/>
            <a:ext cx="2377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b="1" dirty="0">
                <a:solidFill>
                  <a:srgbClr val="FFFFFF"/>
                </a:solidFill>
              </a:rPr>
              <a:t>Поэтапно</a:t>
            </a:r>
            <a:endParaRPr lang="en-US" dirty="0"/>
          </a:p>
        </p:txBody>
      </p:sp>
      <p:sp>
        <p:nvSpPr>
          <p:cNvPr id="11" name="Text 6"/>
          <p:cNvSpPr/>
          <p:nvPr/>
        </p:nvSpPr>
        <p:spPr>
          <a:xfrm>
            <a:off x="1143000" y="2560320"/>
            <a:ext cx="3886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60" dirty="0"/>
          </a:p>
        </p:txBody>
      </p:sp>
      <p:sp>
        <p:nvSpPr>
          <p:cNvPr id="12" name="Shape 7"/>
          <p:cNvSpPr/>
          <p:nvPr/>
        </p:nvSpPr>
        <p:spPr>
          <a:xfrm>
            <a:off x="970280" y="3456432"/>
            <a:ext cx="4434840" cy="658368"/>
          </a:xfrm>
          <a:prstGeom prst="roundRect">
            <a:avLst>
              <a:gd name="adj" fmla="val 6944"/>
            </a:avLst>
          </a:prstGeom>
          <a:solidFill>
            <a:srgbClr val="6AA84F"/>
          </a:solidFill>
          <a:ln w="12700">
            <a:solidFill>
              <a:srgbClr val="6AA84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8"/>
          <p:cNvSpPr/>
          <p:nvPr/>
        </p:nvSpPr>
        <p:spPr>
          <a:xfrm>
            <a:off x="1143000" y="3679867"/>
            <a:ext cx="4089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550" b="1" dirty="0">
                <a:solidFill>
                  <a:srgbClr val="FFFFFF"/>
                </a:solidFill>
              </a:rPr>
              <a:t>С </a:t>
            </a:r>
            <a:r>
              <a:rPr lang="ru-RU" b="1" dirty="0">
                <a:solidFill>
                  <a:srgbClr val="FFFFFF"/>
                </a:solidFill>
              </a:rPr>
              <a:t>участием</a:t>
            </a:r>
            <a:r>
              <a:rPr lang="ru-RU" sz="1550" b="1" dirty="0">
                <a:solidFill>
                  <a:srgbClr val="FFFFFF"/>
                </a:solidFill>
              </a:rPr>
              <a:t> </a:t>
            </a:r>
            <a:r>
              <a:rPr lang="ru-RU" b="1" dirty="0">
                <a:solidFill>
                  <a:srgbClr val="FFFFFF"/>
                </a:solidFill>
              </a:rPr>
              <a:t>всех ключевых секторов</a:t>
            </a:r>
            <a:endParaRPr lang="en-US" dirty="0"/>
          </a:p>
        </p:txBody>
      </p:sp>
      <p:sp>
        <p:nvSpPr>
          <p:cNvPr id="14" name="Text 9"/>
          <p:cNvSpPr/>
          <p:nvPr/>
        </p:nvSpPr>
        <p:spPr>
          <a:xfrm>
            <a:off x="1143000" y="3474720"/>
            <a:ext cx="3886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60" dirty="0"/>
          </a:p>
        </p:txBody>
      </p:sp>
      <p:sp>
        <p:nvSpPr>
          <p:cNvPr id="16" name="Text 11"/>
          <p:cNvSpPr/>
          <p:nvPr/>
        </p:nvSpPr>
        <p:spPr>
          <a:xfrm>
            <a:off x="1143000" y="4160520"/>
            <a:ext cx="2377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FFFFFF"/>
                </a:solidFill>
              </a:rPr>
              <a:t>Этап 3 · 2026–2027</a:t>
            </a:r>
            <a:endParaRPr lang="en-US" sz="1550" dirty="0"/>
          </a:p>
        </p:txBody>
      </p:sp>
      <p:sp>
        <p:nvSpPr>
          <p:cNvPr id="17" name="Text 12"/>
          <p:cNvSpPr/>
          <p:nvPr/>
        </p:nvSpPr>
        <p:spPr>
          <a:xfrm>
            <a:off x="1143000" y="4389120"/>
            <a:ext cx="3886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60" dirty="0">
                <a:solidFill>
                  <a:srgbClr val="FFFFFF"/>
                </a:solidFill>
              </a:rPr>
              <a:t>ИТ-интеграция, хранилище данных, аналитические продукты, финансирование и M&amp;</a:t>
            </a:r>
            <a:endParaRPr lang="en-US" sz="1260" dirty="0"/>
          </a:p>
        </p:txBody>
      </p:sp>
      <p:sp>
        <p:nvSpPr>
          <p:cNvPr id="18" name="Shape 13"/>
          <p:cNvSpPr/>
          <p:nvPr/>
        </p:nvSpPr>
        <p:spPr>
          <a:xfrm>
            <a:off x="5956808" y="2244852"/>
            <a:ext cx="5092192" cy="2007108"/>
          </a:xfrm>
          <a:prstGeom prst="roundRect">
            <a:avLst>
              <a:gd name="adj" fmla="val 2025"/>
            </a:avLst>
          </a:prstGeom>
          <a:solidFill>
            <a:srgbClr val="F5F7FA"/>
          </a:solidFill>
          <a:ln w="12700">
            <a:solidFill>
              <a:srgbClr val="BFD4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4"/>
          <p:cNvSpPr/>
          <p:nvPr/>
        </p:nvSpPr>
        <p:spPr>
          <a:xfrm>
            <a:off x="6399192" y="1841501"/>
            <a:ext cx="3517053" cy="457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900" b="1" dirty="0">
                <a:solidFill>
                  <a:srgbClr val="1F4E79"/>
                </a:solidFill>
              </a:rPr>
              <a:t>Основные участники:</a:t>
            </a:r>
            <a:endParaRPr lang="en-US" sz="1900" dirty="0"/>
          </a:p>
        </p:txBody>
      </p:sp>
      <p:sp>
        <p:nvSpPr>
          <p:cNvPr id="20" name="Text 15"/>
          <p:cNvSpPr/>
          <p:nvPr/>
        </p:nvSpPr>
        <p:spPr>
          <a:xfrm>
            <a:off x="6073648" y="2070947"/>
            <a:ext cx="4892040" cy="23317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10" b="1" dirty="0">
                <a:solidFill>
                  <a:srgbClr val="5B9BD5"/>
                </a:solidFill>
              </a:rPr>
              <a:t>Министерство здравоохранения (Национальный центр общественного здравоохранения)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10" b="1" dirty="0">
                <a:solidFill>
                  <a:srgbClr val="5B9BD5"/>
                </a:solidFill>
              </a:rPr>
              <a:t>Министерство сельского хозяйства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10" b="1" dirty="0">
                <a:solidFill>
                  <a:srgbClr val="5B9BD5"/>
                </a:solidFill>
              </a:rPr>
              <a:t>Министерство экологии и природных ресурсов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10" b="1" dirty="0">
                <a:solidFill>
                  <a:srgbClr val="5B9BD5"/>
                </a:solidFill>
              </a:rPr>
              <a:t>региональные органы здравоохранения.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10" b="1" dirty="0">
                <a:solidFill>
                  <a:srgbClr val="5B9BD5"/>
                </a:solidFill>
              </a:rPr>
              <a:t>другие заинтересованные </a:t>
            </a:r>
            <a:r>
              <a:rPr lang="ru-RU" sz="1510" b="1" dirty="0" err="1">
                <a:solidFill>
                  <a:srgbClr val="5B9BD5"/>
                </a:solidFill>
              </a:rPr>
              <a:t>гос.органы</a:t>
            </a:r>
            <a:endParaRPr lang="en-US" sz="1510" dirty="0"/>
          </a:p>
        </p:txBody>
      </p:sp>
      <p:sp>
        <p:nvSpPr>
          <p:cNvPr id="21" name="Shape 16"/>
          <p:cNvSpPr/>
          <p:nvPr/>
        </p:nvSpPr>
        <p:spPr>
          <a:xfrm>
            <a:off x="3187700" y="4676987"/>
            <a:ext cx="5236972" cy="539496"/>
          </a:xfrm>
          <a:prstGeom prst="roundRect">
            <a:avLst>
              <a:gd name="adj" fmla="val 9524"/>
            </a:avLst>
          </a:prstGeom>
          <a:solidFill>
            <a:srgbClr val="FFFFFF"/>
          </a:solidFill>
          <a:ln w="12700">
            <a:solidFill>
              <a:srgbClr val="5B9BD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7"/>
          <p:cNvSpPr/>
          <p:nvPr/>
        </p:nvSpPr>
        <p:spPr>
          <a:xfrm>
            <a:off x="3520186" y="4864608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20" b="1" dirty="0">
                <a:solidFill>
                  <a:srgbClr val="1F4E79"/>
                </a:solidFill>
              </a:rPr>
              <a:t>Ряд мероприятий дорожной карты планируется реализовать при поддержке Всемирного банка</a:t>
            </a:r>
            <a:r>
              <a:rPr lang="en-US" sz="1420" b="1" dirty="0">
                <a:solidFill>
                  <a:srgbClr val="1F4E79"/>
                </a:solidFill>
              </a:rPr>
              <a:t>.</a:t>
            </a:r>
            <a:endParaRPr lang="en-US" sz="142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2D70C-5CF7-259F-D06C-A876DFC73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extracted/d37d9fa5.png">
            <a:extLst>
              <a:ext uri="{FF2B5EF4-FFF2-40B4-BE49-F238E27FC236}">
                <a16:creationId xmlns:a16="http://schemas.microsoft.com/office/drawing/2014/main" id="{360727CC-B77D-6753-405F-048470723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" y="54864"/>
            <a:ext cx="2697480" cy="850392"/>
          </a:xfrm>
          <a:prstGeom prst="rect">
            <a:avLst/>
          </a:prstGeom>
        </p:spPr>
      </p:pic>
      <p:pic>
        <p:nvPicPr>
          <p:cNvPr id="3" name="Image 1" descr="/mnt/data/extracted/a679f5f9.png">
            <a:extLst>
              <a:ext uri="{FF2B5EF4-FFF2-40B4-BE49-F238E27FC236}">
                <a16:creationId xmlns:a16="http://schemas.microsoft.com/office/drawing/2014/main" id="{EB7D14B5-AB3B-29E0-CD92-F85A0E93A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752" y="54864"/>
            <a:ext cx="2587752" cy="941832"/>
          </a:xfrm>
          <a:prstGeom prst="rect">
            <a:avLst/>
          </a:prstGeom>
        </p:spPr>
      </p:pic>
      <p:pic>
        <p:nvPicPr>
          <p:cNvPr id="4" name="Image 2" descr="/mnt/data/extracted/d1be44e7.png">
            <a:extLst>
              <a:ext uri="{FF2B5EF4-FFF2-40B4-BE49-F238E27FC236}">
                <a16:creationId xmlns:a16="http://schemas.microsoft.com/office/drawing/2014/main" id="{6DFC379E-2D56-35F6-8BB5-E0119EBFF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9408" y="27432"/>
            <a:ext cx="2999232" cy="1225296"/>
          </a:xfrm>
          <a:prstGeom prst="rect">
            <a:avLst/>
          </a:prstGeom>
        </p:spPr>
      </p:pic>
      <p:sp>
        <p:nvSpPr>
          <p:cNvPr id="5" name="Shape 0">
            <a:extLst>
              <a:ext uri="{FF2B5EF4-FFF2-40B4-BE49-F238E27FC236}">
                <a16:creationId xmlns:a16="http://schemas.microsoft.com/office/drawing/2014/main" id="{D35252B5-5A1B-1028-DD4D-17E6EE717BBE}"/>
              </a:ext>
            </a:extLst>
          </p:cNvPr>
          <p:cNvSpPr/>
          <p:nvPr/>
        </p:nvSpPr>
        <p:spPr>
          <a:xfrm>
            <a:off x="0" y="1298448"/>
            <a:ext cx="12191695" cy="283464"/>
          </a:xfrm>
          <a:prstGeom prst="rect">
            <a:avLst/>
          </a:prstGeom>
          <a:solidFill>
            <a:srgbClr val="1F4E79"/>
          </a:solidFill>
          <a:ln w="12700">
            <a:solidFill>
              <a:srgbClr val="1F4E7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27A67295-1581-BE24-2F7E-62C896120680}"/>
              </a:ext>
            </a:extLst>
          </p:cNvPr>
          <p:cNvSpPr/>
          <p:nvPr/>
        </p:nvSpPr>
        <p:spPr>
          <a:xfrm>
            <a:off x="438912" y="1289599"/>
            <a:ext cx="1145743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</a:t>
            </a:r>
            <a:r>
              <a:rPr lang="ru-RU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 симуляционные упражнения (октябрь 2025 года)</a:t>
            </a:r>
            <a:endParaRPr lang="en-US" sz="1800" dirty="0"/>
          </a:p>
        </p:txBody>
      </p:sp>
      <p:sp>
        <p:nvSpPr>
          <p:cNvPr id="7" name="Shape 2">
            <a:extLst>
              <a:ext uri="{FF2B5EF4-FFF2-40B4-BE49-F238E27FC236}">
                <a16:creationId xmlns:a16="http://schemas.microsoft.com/office/drawing/2014/main" id="{AFFB0656-3BB6-4E4F-EC9D-628BAC8C015C}"/>
              </a:ext>
            </a:extLst>
          </p:cNvPr>
          <p:cNvSpPr/>
          <p:nvPr/>
        </p:nvSpPr>
        <p:spPr>
          <a:xfrm>
            <a:off x="0" y="6684264"/>
            <a:ext cx="12191695" cy="82296"/>
          </a:xfrm>
          <a:prstGeom prst="rect">
            <a:avLst/>
          </a:prstGeom>
          <a:solidFill>
            <a:srgbClr val="1F4E79"/>
          </a:solidFill>
          <a:ln w="12700">
            <a:solidFill>
              <a:srgbClr val="1F4E7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AF5856D8-6AB2-298F-D525-1E02AD10E8F4}"/>
              </a:ext>
            </a:extLst>
          </p:cNvPr>
          <p:cNvSpPr/>
          <p:nvPr/>
        </p:nvSpPr>
        <p:spPr>
          <a:xfrm>
            <a:off x="1097280" y="1883664"/>
            <a:ext cx="9966960" cy="4407408"/>
          </a:xfrm>
          <a:prstGeom prst="roundRect">
            <a:avLst>
              <a:gd name="adj" fmla="val 2105"/>
            </a:avLst>
          </a:prstGeom>
          <a:solidFill>
            <a:srgbClr val="EEF5FB"/>
          </a:solidFill>
          <a:ln w="12700">
            <a:solidFill>
              <a:srgbClr val="BFD4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031FFCA5-C394-00AA-9A0A-B06AAD6024C0}"/>
              </a:ext>
            </a:extLst>
          </p:cNvPr>
          <p:cNvSpPr/>
          <p:nvPr/>
        </p:nvSpPr>
        <p:spPr>
          <a:xfrm>
            <a:off x="1732788" y="1871133"/>
            <a:ext cx="8869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D706A275-A1C7-EDB3-703B-873423D3279A}"/>
              </a:ext>
            </a:extLst>
          </p:cNvPr>
          <p:cNvSpPr/>
          <p:nvPr/>
        </p:nvSpPr>
        <p:spPr>
          <a:xfrm>
            <a:off x="2057400" y="3246120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800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1CCEC403-0CF1-FBBE-B41D-2C369AC3B822}"/>
              </a:ext>
            </a:extLst>
          </p:cNvPr>
          <p:cNvSpPr/>
          <p:nvPr/>
        </p:nvSpPr>
        <p:spPr>
          <a:xfrm>
            <a:off x="1219201" y="1957406"/>
            <a:ext cx="9728200" cy="414164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/>
          <a:lstStyle/>
          <a:p>
            <a:pPr marL="0" indent="0" algn="ctr">
              <a:buNone/>
            </a:pPr>
            <a:r>
              <a:rPr lang="ru-RU" sz="1400" dirty="0"/>
              <a:t>В рамках укрепления </a:t>
            </a:r>
            <a:r>
              <a:rPr lang="ru-RU" sz="1400" dirty="0" err="1"/>
              <a:t>межсекторального</a:t>
            </a:r>
            <a:r>
              <a:rPr lang="ru-RU" sz="1400" dirty="0"/>
              <a:t> взаимодействия и проверки механизмов реагирования на зоонозные заболевания в Республике Казахстан проводятся </a:t>
            </a:r>
            <a:r>
              <a:rPr lang="ru-RU" sz="1400" b="1" dirty="0"/>
              <a:t>симуляционные учения с применением подхода «Единое здоровье»</a:t>
            </a:r>
            <a:r>
              <a:rPr lang="ru-RU" sz="1400" dirty="0"/>
              <a:t>.</a:t>
            </a:r>
          </a:p>
          <a:p>
            <a:pPr marL="0" indent="0">
              <a:buNone/>
            </a:pPr>
            <a:r>
              <a:rPr lang="ru-RU" sz="1400" dirty="0"/>
              <a:t>9–10 октября 2025 года в г. Астана было проведено кабинетное симуляционное учение (</a:t>
            </a:r>
            <a:r>
              <a:rPr lang="ru-RU" sz="1400" dirty="0" err="1"/>
              <a:t>Tabletop</a:t>
            </a:r>
            <a:r>
              <a:rPr lang="ru-RU" sz="1400" dirty="0"/>
              <a:t> </a:t>
            </a:r>
            <a:r>
              <a:rPr lang="ru-RU" sz="1400" dirty="0" err="1"/>
              <a:t>Simulation</a:t>
            </a:r>
            <a:r>
              <a:rPr lang="ru-RU" sz="1400" dirty="0"/>
              <a:t> </a:t>
            </a:r>
            <a:r>
              <a:rPr lang="ru-RU" sz="1400" dirty="0" err="1"/>
              <a:t>Exercise</a:t>
            </a:r>
            <a:r>
              <a:rPr lang="ru-RU" sz="1400" dirty="0"/>
              <a:t>, TTX).</a:t>
            </a:r>
          </a:p>
          <a:p>
            <a:pPr marL="0" indent="0">
              <a:buNone/>
            </a:pPr>
            <a:r>
              <a:rPr lang="ru-RU" sz="1400" b="1" dirty="0"/>
              <a:t>Организаторы</a:t>
            </a:r>
            <a:r>
              <a:rPr lang="ru-RU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Министерство здравоохранения Республики Казахстан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Европейское региональное бюро ВОЗ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Страновой офис ВОЗ в Казахстане</a:t>
            </a:r>
          </a:p>
          <a:p>
            <a:r>
              <a:rPr lang="ru-RU" sz="1400" b="1" dirty="0"/>
              <a:t>Основная цель учения: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оценка и укрепление национального потенциала межведомственной готовности и реагирования на вспышки зоонозных заболеваний.</a:t>
            </a:r>
          </a:p>
          <a:p>
            <a:r>
              <a:rPr lang="ru-RU" sz="1400" b="1" dirty="0"/>
              <a:t>Сценарий учения включал моделирование вспышек: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Крымской-Конго геморрагической лихорадки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Бруцеллёза</a:t>
            </a:r>
          </a:p>
          <a:p>
            <a:r>
              <a:rPr lang="ru-RU" sz="1400" b="1" dirty="0"/>
              <a:t>По итогам учений: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выявлены сильные стороны системы реагирования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определены ключевые пробелы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разработаны рекомендации по совершенствованию СОП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усилены механизмы </a:t>
            </a:r>
            <a:r>
              <a:rPr lang="ru-RU" sz="1400" dirty="0" err="1"/>
              <a:t>межсекторальной</a:t>
            </a:r>
            <a:r>
              <a:rPr lang="ru-RU" sz="1400" dirty="0"/>
              <a:t> координации.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81127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050162-0039-4656-bfc4-4ff24dabe46b">
      <Terms xmlns="http://schemas.microsoft.com/office/infopath/2007/PartnerControls"/>
    </lcf76f155ced4ddcb4097134ff3c332f>
    <TaxCatchAll xmlns="5ad8305b-4a25-41aa-9a90-f984f23b5f0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A4BAC593F9734E9B200254789C2857" ma:contentTypeVersion="19" ma:contentTypeDescription="Create a new document." ma:contentTypeScope="" ma:versionID="bba701950b238b7939ed786864acc528">
  <xsd:schema xmlns:xsd="http://www.w3.org/2001/XMLSchema" xmlns:xs="http://www.w3.org/2001/XMLSchema" xmlns:p="http://schemas.microsoft.com/office/2006/metadata/properties" xmlns:ns2="5ad8305b-4a25-41aa-9a90-f984f23b5f02" xmlns:ns3="21050162-0039-4656-bfc4-4ff24dabe46b" targetNamespace="http://schemas.microsoft.com/office/2006/metadata/properties" ma:root="true" ma:fieldsID="ef40afb629c50ab22dc21ff85d1cc669" ns2:_="" ns3:_="">
    <xsd:import namespace="5ad8305b-4a25-41aa-9a90-f984f23b5f02"/>
    <xsd:import namespace="21050162-0039-4656-bfc4-4ff24dabe46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8305b-4a25-41aa-9a90-f984f23b5f0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1a8cbe7-35ba-47e0-811b-0c28a28daf21}" ma:internalName="TaxCatchAll" ma:showField="CatchAllData" ma:web="5ad8305b-4a25-41aa-9a90-f984f23b5f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50162-0039-4656-bfc4-4ff24dabe4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1915D4-9B35-4766-802D-4135AAD4976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1050162-0039-4656-bfc4-4ff24dabe46b"/>
    <ds:schemaRef ds:uri="5ad8305b-4a25-41aa-9a90-f984f23b5f0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191E06-9997-4751-AEFD-029AE7E2EF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2BA14F-A5BD-4DD0-A0DC-5BCFF9590D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d8305b-4a25-41aa-9a90-f984f23b5f02"/>
    <ds:schemaRef ds:uri="21050162-0039-4656-bfc4-4ff24dabe4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7644</TotalTime>
  <Words>1194</Words>
  <Application>Microsoft Office PowerPoint</Application>
  <PresentationFormat>Широкоэкранный</PresentationFormat>
  <Paragraphs>182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Обучение по программе прикладной эпидемиологии  с межсекторальным подходом «Единое здоровье»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Indira</dc:creator>
  <cp:lastModifiedBy>Администратор</cp:lastModifiedBy>
  <cp:revision>176</cp:revision>
  <cp:lastPrinted>2025-06-19T04:38:43Z</cp:lastPrinted>
  <dcterms:created xsi:type="dcterms:W3CDTF">2022-03-15T04:54:52Z</dcterms:created>
  <dcterms:modified xsi:type="dcterms:W3CDTF">2026-03-18T11:07:09Z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0x010100C0A4BAC593F9734E9B200254789C2857</vt:lpwstr>
  </property>
  <property fmtid="{D5CDD505-2E9C-101B-9397-08002B2CF9AE}" pid="3" name="MediaServiceImageTags">
    <vt:lpwstr/>
  </property>
</Properties>
</file>