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322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3" r:id="rId77"/>
    <p:sldId id="334" r:id="rId7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4DAB5-F60C-4A2E-907E-95FF9E6DDFC4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A737E-FA98-42CA-A789-47927DB89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575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A737E-FA98-42CA-A789-47927DB89AA1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49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77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64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67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05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10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4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15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4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37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8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77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23966-A05B-4BEC-BD0F-A7FA365C0483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C79E3-B385-4FAB-AADD-DBDB4AC67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96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812" y="452158"/>
            <a:ext cx="6368853" cy="50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6" y="318588"/>
            <a:ext cx="11801474" cy="61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615"/>
            <a:ext cx="11958864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" y="197224"/>
            <a:ext cx="11743765" cy="63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2129"/>
          <a:stretch/>
        </p:blipFill>
        <p:spPr>
          <a:xfrm>
            <a:off x="158563" y="422496"/>
            <a:ext cx="12033437" cy="55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01" y="2388534"/>
            <a:ext cx="11460816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616"/>
            <a:ext cx="11217649" cy="609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29" y="403322"/>
            <a:ext cx="11174506" cy="60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1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83" y="136214"/>
            <a:ext cx="11815481" cy="646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3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46" y="153802"/>
            <a:ext cx="11990854" cy="64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59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462"/>
            <a:ext cx="12186957" cy="64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1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2" y="664789"/>
            <a:ext cx="1135436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40" y="466165"/>
            <a:ext cx="10446124" cy="544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7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85" y="233634"/>
            <a:ext cx="11635909" cy="642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69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65" y="265860"/>
            <a:ext cx="11800635" cy="63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75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00"/>
            <a:ext cx="12192000" cy="68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60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7108"/>
            <a:ext cx="1174376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47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" y="2144806"/>
            <a:ext cx="1113416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16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26" y="143435"/>
            <a:ext cx="11689976" cy="67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16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94" y="422830"/>
            <a:ext cx="11351279" cy="5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47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412377"/>
            <a:ext cx="11366967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39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48" y="272243"/>
            <a:ext cx="11828089" cy="614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2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8" y="176609"/>
            <a:ext cx="11959198" cy="668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96" y="420502"/>
            <a:ext cx="11243703" cy="60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91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887" y="2714625"/>
            <a:ext cx="56102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3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7" y="294715"/>
            <a:ext cx="11492753" cy="629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39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20" y="1989603"/>
            <a:ext cx="11309257" cy="26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7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08" y="578504"/>
            <a:ext cx="11292727" cy="541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40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73" y="596434"/>
            <a:ext cx="11918027" cy="57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44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82" y="502024"/>
            <a:ext cx="11070572" cy="57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16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58" y="526117"/>
            <a:ext cx="11515853" cy="592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1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11" y="215993"/>
            <a:ext cx="11767576" cy="64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77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105"/>
            <a:ext cx="11582400" cy="621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0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77" y="0"/>
            <a:ext cx="1152861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7" y="358588"/>
            <a:ext cx="12123333" cy="62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4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2595562"/>
            <a:ext cx="97345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07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869"/>
            <a:ext cx="12030635" cy="63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60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59" y="286870"/>
            <a:ext cx="11858905" cy="623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32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1" y="376517"/>
            <a:ext cx="11824168" cy="625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92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1"/>
            <a:ext cx="11945471" cy="612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37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959"/>
            <a:ext cx="12030635" cy="59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78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1" y="214030"/>
            <a:ext cx="11618540" cy="652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6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92" y="260817"/>
            <a:ext cx="11306511" cy="631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71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36" y="299757"/>
            <a:ext cx="11557187" cy="608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24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67" y="-1"/>
            <a:ext cx="11179548" cy="67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90" y="263337"/>
            <a:ext cx="11661122" cy="60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7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64" y="416299"/>
            <a:ext cx="11220205" cy="594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68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2624137"/>
            <a:ext cx="114776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4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2719387"/>
            <a:ext cx="1215390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69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788"/>
            <a:ext cx="11833412" cy="616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809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152400"/>
            <a:ext cx="1145857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915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02" y="142875"/>
            <a:ext cx="103727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52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358589"/>
            <a:ext cx="11619659" cy="597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48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744"/>
            <a:ext cx="11790550" cy="616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870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60" y="161365"/>
            <a:ext cx="12039040" cy="65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76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2" y="318528"/>
            <a:ext cx="11410670" cy="640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3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05" y="285750"/>
            <a:ext cx="11130559" cy="60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816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778"/>
            <a:ext cx="11565031" cy="62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620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24" y="3047719"/>
            <a:ext cx="113538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933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647950"/>
            <a:ext cx="1141095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649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1" y="568418"/>
            <a:ext cx="11857505" cy="550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181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6982" cy="66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124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378"/>
            <a:ext cx="12098336" cy="59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114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05" y="453559"/>
            <a:ext cx="11659160" cy="600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841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2" y="251012"/>
            <a:ext cx="11367247" cy="63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78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644308"/>
            <a:ext cx="1194435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81" y="237006"/>
            <a:ext cx="10517561" cy="62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0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5125"/>
            <a:ext cx="120586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775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72" y="416579"/>
            <a:ext cx="11618539" cy="57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655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18" y="455800"/>
            <a:ext cx="11402425" cy="56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42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61" y="555811"/>
            <a:ext cx="11499758" cy="569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195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" y="358589"/>
            <a:ext cx="11678771" cy="587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770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72" y="355228"/>
            <a:ext cx="11627504" cy="60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971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024"/>
            <a:ext cx="12036798" cy="62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007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bf986024-19c6-459b-9531-0470d32cecf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9147" b="7017"/>
          <a:stretch/>
        </p:blipFill>
        <p:spPr>
          <a:xfrm>
            <a:off x="1523621" y="660904"/>
            <a:ext cx="8960291" cy="57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39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8" y="0"/>
            <a:ext cx="11914936" cy="66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33" y="209269"/>
            <a:ext cx="11621061" cy="63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</Words>
  <Application>Microsoft Office PowerPoint</Application>
  <PresentationFormat>Широкоэкранный</PresentationFormat>
  <Paragraphs>1</Paragraphs>
  <Slides>77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NCOZ_MO</dc:creator>
  <cp:lastModifiedBy>NCOZ_MO</cp:lastModifiedBy>
  <cp:revision>11</cp:revision>
  <dcterms:created xsi:type="dcterms:W3CDTF">2024-09-27T05:56:16Z</dcterms:created>
  <dcterms:modified xsi:type="dcterms:W3CDTF">2024-09-27T13:15:10Z</dcterms:modified>
</cp:coreProperties>
</file>