
<file path=[Content_Types].xml><?xml version="1.0" encoding="utf-8"?>
<Types xmlns="http://schemas.openxmlformats.org/package/2006/content-types">
  <Default Extension="png" ContentType="image/png"/>
  <Default Extension="jpeg" ContentType="image/jpeg"/>
  <Default Extension="w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 id="2147483816" r:id="rId13"/>
    <p:sldMasterId id="2147483828" r:id="rId14"/>
    <p:sldMasterId id="2147483840" r:id="rId15"/>
    <p:sldMasterId id="2147483852" r:id="rId16"/>
    <p:sldMasterId id="2147483864" r:id="rId17"/>
    <p:sldMasterId id="2147483876" r:id="rId18"/>
    <p:sldMasterId id="2147483888" r:id="rId19"/>
    <p:sldMasterId id="2147483900" r:id="rId20"/>
    <p:sldMasterId id="2147483912" r:id="rId21"/>
    <p:sldMasterId id="2147483936" r:id="rId22"/>
    <p:sldMasterId id="2147483948" r:id="rId23"/>
  </p:sldMasterIdLst>
  <p:notesMasterIdLst>
    <p:notesMasterId r:id="rId102"/>
  </p:notesMasterIdLst>
  <p:handoutMasterIdLst>
    <p:handoutMasterId r:id="rId103"/>
  </p:handoutMasterIdLst>
  <p:sldIdLst>
    <p:sldId id="256" r:id="rId24"/>
    <p:sldId id="257" r:id="rId25"/>
    <p:sldId id="327" r:id="rId26"/>
    <p:sldId id="332" r:id="rId27"/>
    <p:sldId id="333" r:id="rId28"/>
    <p:sldId id="335" r:id="rId29"/>
    <p:sldId id="337" r:id="rId30"/>
    <p:sldId id="329" r:id="rId31"/>
    <p:sldId id="330" r:id="rId32"/>
    <p:sldId id="334" r:id="rId33"/>
    <p:sldId id="258" r:id="rId34"/>
    <p:sldId id="266" r:id="rId35"/>
    <p:sldId id="267" r:id="rId36"/>
    <p:sldId id="268" r:id="rId37"/>
    <p:sldId id="270" r:id="rId38"/>
    <p:sldId id="271" r:id="rId39"/>
    <p:sldId id="272" r:id="rId40"/>
    <p:sldId id="273" r:id="rId41"/>
    <p:sldId id="274" r:id="rId42"/>
    <p:sldId id="275" r:id="rId43"/>
    <p:sldId id="336" r:id="rId44"/>
    <p:sldId id="276" r:id="rId45"/>
    <p:sldId id="278" r:id="rId46"/>
    <p:sldId id="277" r:id="rId47"/>
    <p:sldId id="279" r:id="rId48"/>
    <p:sldId id="280"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 id="307" r:id="rId76"/>
    <p:sldId id="308" r:id="rId77"/>
    <p:sldId id="309" r:id="rId78"/>
    <p:sldId id="310" r:id="rId79"/>
    <p:sldId id="311" r:id="rId80"/>
    <p:sldId id="312" r:id="rId81"/>
    <p:sldId id="313" r:id="rId82"/>
    <p:sldId id="314" r:id="rId83"/>
    <p:sldId id="341" r:id="rId84"/>
    <p:sldId id="342" r:id="rId85"/>
    <p:sldId id="344" r:id="rId86"/>
    <p:sldId id="343" r:id="rId87"/>
    <p:sldId id="315" r:id="rId88"/>
    <p:sldId id="316" r:id="rId89"/>
    <p:sldId id="318" r:id="rId90"/>
    <p:sldId id="340" r:id="rId91"/>
    <p:sldId id="339" r:id="rId92"/>
    <p:sldId id="320" r:id="rId93"/>
    <p:sldId id="321" r:id="rId94"/>
    <p:sldId id="322" r:id="rId95"/>
    <p:sldId id="345" r:id="rId96"/>
    <p:sldId id="346" r:id="rId97"/>
    <p:sldId id="347" r:id="rId98"/>
    <p:sldId id="325" r:id="rId99"/>
    <p:sldId id="338" r:id="rId100"/>
    <p:sldId id="326" r:id="rId10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68" autoAdjust="0"/>
  </p:normalViewPr>
  <p:slideViewPr>
    <p:cSldViewPr>
      <p:cViewPr varScale="1">
        <p:scale>
          <a:sx n="97" d="100"/>
          <a:sy n="97" d="100"/>
        </p:scale>
        <p:origin x="20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handoutMaster" Target="handoutMasters/handoutMaster1.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Верхний колонтитул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x-none" sz="1200">
              <a:latin typeface="Arial" pitchFamily="18"/>
              <a:ea typeface="Microsoft YaHei" pitchFamily="2"/>
              <a:cs typeface="Arial" pitchFamily="2"/>
            </a:endParaRPr>
          </a:p>
        </p:txBody>
      </p:sp>
      <p:sp>
        <p:nvSpPr>
          <p:cNvPr id="3" name="Дата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endParaRPr lang="x-none" sz="1200">
              <a:latin typeface="Arial" pitchFamily="18"/>
              <a:ea typeface="Microsoft YaHei" pitchFamily="2"/>
              <a:cs typeface="Arial" pitchFamily="2"/>
            </a:endParaRPr>
          </a:p>
        </p:txBody>
      </p:sp>
      <p:sp>
        <p:nvSpPr>
          <p:cNvPr id="4" name="Нижний колонтитул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x-none" sz="1200">
              <a:latin typeface="Arial" pitchFamily="18"/>
              <a:ea typeface="Microsoft YaHei" pitchFamily="2"/>
              <a:cs typeface="Arial" pitchFamily="2"/>
            </a:endParaRPr>
          </a:p>
        </p:txBody>
      </p:sp>
      <p:sp>
        <p:nvSpPr>
          <p:cNvPr id="5" name="Номер слайда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104BF5EE-81F2-4CCF-A12A-4D4C92CCD19D}" type="slidenum">
              <a:t>‹#›</a:t>
            </a:fld>
            <a:endParaRPr lang="x-none" sz="1200">
              <a:latin typeface="Arial" pitchFamily="18"/>
              <a:ea typeface="Microsoft YaHei" pitchFamily="2"/>
              <a:cs typeface="Arial" pitchFamily="2"/>
            </a:endParaRPr>
          </a:p>
        </p:txBody>
      </p:sp>
    </p:spTree>
    <p:extLst>
      <p:ext uri="{BB962C8B-B14F-4D97-AF65-F5344CB8AC3E}">
        <p14:creationId xmlns:p14="http://schemas.microsoft.com/office/powerpoint/2010/main" val="1121157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Образ слайда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Заметки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x-none"/>
          </a:p>
        </p:txBody>
      </p:sp>
      <p:sp>
        <p:nvSpPr>
          <p:cNvPr id="4" name="Верхний колонтитул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x-none" sz="1400" kern="1200">
                <a:latin typeface="Times New Roman" pitchFamily="18"/>
                <a:ea typeface="Lucida Sans Unicode" pitchFamily="2"/>
                <a:cs typeface="Tahoma" pitchFamily="2"/>
              </a:defRPr>
            </a:lvl1pPr>
          </a:lstStyle>
          <a:p>
            <a:pPr lvl="0"/>
            <a:endParaRPr lang="x-none"/>
          </a:p>
        </p:txBody>
      </p:sp>
      <p:sp>
        <p:nvSpPr>
          <p:cNvPr id="5" name="Дата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x-none" sz="1400" kern="1200">
                <a:latin typeface="Times New Roman" pitchFamily="18"/>
                <a:ea typeface="Lucida Sans Unicode" pitchFamily="2"/>
                <a:cs typeface="Tahoma" pitchFamily="2"/>
              </a:defRPr>
            </a:lvl1pPr>
          </a:lstStyle>
          <a:p>
            <a:pPr lvl="0"/>
            <a:endParaRPr lang="x-none"/>
          </a:p>
        </p:txBody>
      </p:sp>
      <p:sp>
        <p:nvSpPr>
          <p:cNvPr id="6" name="Нижний колонтитул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x-none" sz="1400" kern="1200">
                <a:latin typeface="Times New Roman" pitchFamily="18"/>
                <a:ea typeface="Lucida Sans Unicode" pitchFamily="2"/>
                <a:cs typeface="Tahoma" pitchFamily="2"/>
              </a:defRPr>
            </a:lvl1pPr>
          </a:lstStyle>
          <a:p>
            <a:pPr lvl="0"/>
            <a:endParaRPr lang="x-none"/>
          </a:p>
        </p:txBody>
      </p:sp>
      <p:sp>
        <p:nvSpPr>
          <p:cNvPr id="7" name="Номер слайда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x-none" sz="1400" kern="1200">
                <a:latin typeface="Times New Roman" pitchFamily="18"/>
                <a:ea typeface="Lucida Sans Unicode" pitchFamily="2"/>
                <a:cs typeface="Tahoma" pitchFamily="2"/>
              </a:defRPr>
            </a:lvl1pPr>
          </a:lstStyle>
          <a:p>
            <a:pPr lvl="0"/>
            <a:fld id="{3D8D7A2C-6D5D-4720-B0E2-611524E18D3D}" type="slidenum">
              <a:t>‹#›</a:t>
            </a:fld>
            <a:endParaRPr lang="x-none"/>
          </a:p>
        </p:txBody>
      </p:sp>
    </p:spTree>
    <p:extLst>
      <p:ext uri="{BB962C8B-B14F-4D97-AF65-F5344CB8AC3E}">
        <p14:creationId xmlns:p14="http://schemas.microsoft.com/office/powerpoint/2010/main" val="3883402916"/>
      </p:ext>
    </p:extLst>
  </p:cSld>
  <p:clrMap bg1="lt1" tx1="dk1" bg2="lt2" tx2="dk2" accent1="accent1" accent2="accent2" accent3="accent3" accent4="accent4" accent5="accent5" accent6="accent6" hlink="hlink" folHlink="folHlink"/>
  <p:notesStyle>
    <a:lvl1pPr marL="216000" marR="0" indent="-216000" rtl="0" hangingPunct="0">
      <a:tabLst/>
      <a:defRPr lang="x-none" sz="2000" b="0" i="0" u="none" strike="noStrike" kern="1200">
        <a:ln>
          <a:noFill/>
        </a:ln>
        <a:latin typeface="Arial" pitchFamily="18"/>
        <a:ea typeface="Microsoft YaHei" pitchFamily="2"/>
        <a:cs typeface="Ari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451501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176981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B2390A96-2C75-4F1E-8BB2-89F9ADFE26B4}" type="slidenum">
              <a:t>15</a:t>
            </a:fld>
            <a:endParaRPr lang="x-none" sz="1800">
              <a:solidFill>
                <a:srgbClr val="000000"/>
              </a:solidFill>
              <a:latin typeface="+mn-lt" pitchFamily="18"/>
              <a:ea typeface="+mn-ea" pitchFamily="2"/>
              <a:cs typeface="+mn-cs" pitchFamily="2"/>
            </a:endParaRPr>
          </a:p>
        </p:txBody>
      </p:sp>
      <p:sp>
        <p:nvSpPr>
          <p:cNvPr id="2" name="Образ слайда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wrap="square" lIns="90000" tIns="45000" rIns="90000" bIns="45000" anchor="t"/>
          <a:lstStyle/>
          <a:p>
            <a:pPr lvl="0"/>
            <a:r>
              <a:rPr lang="x-none"/>
              <a:t>Темой моего полевого задания было определено риски Безопасного обращения с медицинскими отходами на примересвоей организации</a:t>
            </a:r>
          </a:p>
        </p:txBody>
      </p:sp>
    </p:spTree>
    <p:extLst>
      <p:ext uri="{BB962C8B-B14F-4D97-AF65-F5344CB8AC3E}">
        <p14:creationId xmlns:p14="http://schemas.microsoft.com/office/powerpoint/2010/main" val="2185815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847F3BC6-CF7B-47EB-930B-681AA3451484}" type="slidenum">
              <a:t>16</a:t>
            </a:fld>
            <a:endParaRPr lang="x-none" sz="1800">
              <a:solidFill>
                <a:srgbClr val="000000"/>
              </a:solidFill>
              <a:latin typeface="+mn-lt" pitchFamily="18"/>
              <a:ea typeface="+mn-ea" pitchFamily="2"/>
              <a:cs typeface="+mn-cs" pitchFamily="2"/>
            </a:endParaRPr>
          </a:p>
        </p:txBody>
      </p:sp>
      <p:sp>
        <p:nvSpPr>
          <p:cNvPr id="2" name="Образ слайда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wrap="square" lIns="90000" tIns="45000" rIns="90000" bIns="45000" anchor="t"/>
          <a:lstStyle/>
          <a:p>
            <a:pPr lvl="0"/>
            <a:r>
              <a:rPr lang="x-none"/>
              <a:t>Темой моего полевого задания было определено риски Безопасного обращения с медицинскими отходами на примересвоей организации</a:t>
            </a:r>
          </a:p>
        </p:txBody>
      </p:sp>
    </p:spTree>
    <p:extLst>
      <p:ext uri="{BB962C8B-B14F-4D97-AF65-F5344CB8AC3E}">
        <p14:creationId xmlns:p14="http://schemas.microsoft.com/office/powerpoint/2010/main" val="3566804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B34DC93F-10C3-4FF2-8E42-85D7BA4D1193}" type="slidenum">
              <a:t>17</a:t>
            </a:fld>
            <a:endParaRPr lang="x-none" sz="1800">
              <a:solidFill>
                <a:srgbClr val="000000"/>
              </a:solidFill>
              <a:latin typeface="+mn-lt" pitchFamily="18"/>
              <a:ea typeface="+mn-ea" pitchFamily="2"/>
              <a:cs typeface="+mn-cs" pitchFamily="2"/>
            </a:endParaRPr>
          </a:p>
        </p:txBody>
      </p:sp>
      <p:sp>
        <p:nvSpPr>
          <p:cNvPr id="2" name="Образ слайда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wrap="square" lIns="90000" tIns="45000" rIns="90000" bIns="45000" anchor="t"/>
          <a:lstStyle/>
          <a:p>
            <a:pPr lvl="0"/>
            <a:r>
              <a:rPr lang="x-none"/>
              <a:t>Темой моего полевого задания было определено риски Безопасного обращения с медицинскими отходами на примересвоей организации</a:t>
            </a:r>
          </a:p>
        </p:txBody>
      </p:sp>
    </p:spTree>
    <p:extLst>
      <p:ext uri="{BB962C8B-B14F-4D97-AF65-F5344CB8AC3E}">
        <p14:creationId xmlns:p14="http://schemas.microsoft.com/office/powerpoint/2010/main" val="2884081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F26C465A-3C23-49EC-9902-901ED2C1D722}" type="slidenum">
              <a:t>18</a:t>
            </a:fld>
            <a:endParaRPr lang="x-none" sz="1800">
              <a:solidFill>
                <a:srgbClr val="000000"/>
              </a:solidFill>
              <a:latin typeface="+mn-lt" pitchFamily="18"/>
              <a:ea typeface="+mn-ea" pitchFamily="2"/>
              <a:cs typeface="+mn-cs" pitchFamily="2"/>
            </a:endParaRPr>
          </a:p>
        </p:txBody>
      </p:sp>
      <p:sp>
        <p:nvSpPr>
          <p:cNvPr id="2" name="Образ слайда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wrap="square" lIns="90000" tIns="45000" rIns="90000" bIns="45000" anchor="t"/>
          <a:lstStyle/>
          <a:p>
            <a:pPr lvl="0"/>
            <a:r>
              <a:rPr lang="x-none"/>
              <a:t>Темой моего полевого задания было определено риски Безопасного обращения с медицинскими отходами на примересвоей организации</a:t>
            </a:r>
          </a:p>
        </p:txBody>
      </p:sp>
    </p:spTree>
    <p:extLst>
      <p:ext uri="{BB962C8B-B14F-4D97-AF65-F5344CB8AC3E}">
        <p14:creationId xmlns:p14="http://schemas.microsoft.com/office/powerpoint/2010/main" val="153779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9714C140-16AA-4FF0-9DEB-47B89C2BFC20}" type="slidenum">
              <a:t>19</a:t>
            </a:fld>
            <a:endParaRPr lang="x-none" sz="1800">
              <a:solidFill>
                <a:srgbClr val="000000"/>
              </a:solidFill>
              <a:latin typeface="+mn-lt" pitchFamily="18"/>
              <a:ea typeface="+mn-ea" pitchFamily="2"/>
              <a:cs typeface="+mn-cs" pitchFamily="2"/>
            </a:endParaRPr>
          </a:p>
        </p:txBody>
      </p:sp>
      <p:sp>
        <p:nvSpPr>
          <p:cNvPr id="2" name="Образ слайда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wrap="square" lIns="90000" tIns="45000" rIns="90000" bIns="45000" anchor="t"/>
          <a:lstStyle/>
          <a:p>
            <a:pPr lvl="0"/>
            <a:r>
              <a:rPr lang="x-none"/>
              <a:t>Темой моего полевого задания было определено риски Безопасного обращения с медицинскими отходами на примересвоей организации</a:t>
            </a:r>
          </a:p>
        </p:txBody>
      </p:sp>
    </p:spTree>
    <p:extLst>
      <p:ext uri="{BB962C8B-B14F-4D97-AF65-F5344CB8AC3E}">
        <p14:creationId xmlns:p14="http://schemas.microsoft.com/office/powerpoint/2010/main" val="656288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3738A037-FEFA-4AE5-B89A-FE3DC65E304F}" type="slidenum">
              <a:t>20</a:t>
            </a:fld>
            <a:endParaRPr lang="x-none" sz="1800">
              <a:solidFill>
                <a:srgbClr val="000000"/>
              </a:solidFill>
              <a:latin typeface="+mn-lt" pitchFamily="18"/>
              <a:ea typeface="+mn-ea" pitchFamily="2"/>
              <a:cs typeface="+mn-cs" pitchFamily="2"/>
            </a:endParaRPr>
          </a:p>
        </p:txBody>
      </p:sp>
      <p:sp>
        <p:nvSpPr>
          <p:cNvPr id="2" name="Образ слайда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wrap="square" lIns="90000" tIns="45000" rIns="90000" bIns="45000" anchor="t"/>
          <a:lstStyle/>
          <a:p>
            <a:pPr lvl="0"/>
            <a:r>
              <a:rPr lang="x-none"/>
              <a:t>Темой моего полевого задания было определено риски Безопасного обращения с медицинскими отходами на примересвоей организации</a:t>
            </a:r>
          </a:p>
        </p:txBody>
      </p:sp>
    </p:spTree>
    <p:extLst>
      <p:ext uri="{BB962C8B-B14F-4D97-AF65-F5344CB8AC3E}">
        <p14:creationId xmlns:p14="http://schemas.microsoft.com/office/powerpoint/2010/main" val="3535139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043329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D95C1063-3077-443C-8141-12DECD2A8859}" type="slidenum">
              <a:t>22</a:t>
            </a:fld>
            <a:endParaRPr lang="x-none" sz="1800">
              <a:solidFill>
                <a:srgbClr val="000000"/>
              </a:solidFill>
              <a:latin typeface="+mn-lt" pitchFamily="18"/>
              <a:ea typeface="+mn-ea" pitchFamily="2"/>
              <a:cs typeface="+mn-cs" pitchFamily="2"/>
            </a:endParaRPr>
          </a:p>
        </p:txBody>
      </p:sp>
      <p:sp>
        <p:nvSpPr>
          <p:cNvPr id="2" name="Образ слайда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wrap="square" lIns="90000" tIns="45000" rIns="90000" bIns="45000" anchor="t"/>
          <a:lstStyle/>
          <a:p>
            <a:pPr lvl="0"/>
            <a:r>
              <a:rPr lang="x-none"/>
              <a:t>Темой моего полевого задания было определено риски Безопасного обращения с медицинскими отходами на примересвоей организации</a:t>
            </a:r>
          </a:p>
        </p:txBody>
      </p:sp>
    </p:spTree>
    <p:extLst>
      <p:ext uri="{BB962C8B-B14F-4D97-AF65-F5344CB8AC3E}">
        <p14:creationId xmlns:p14="http://schemas.microsoft.com/office/powerpoint/2010/main" val="3376871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2986694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0070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4047631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58557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3369713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395416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137976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3922399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3227051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358725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3718303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151646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657479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1060775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2020744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743064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9;p: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150;p: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2577186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g1ae602dc187_0_810: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159;g1ae602dc187_0_810: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4286162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5;g1ae602dc187_0_815: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166;g1ae602dc187_0_815: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44826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2;g1ae602dc187_0_824: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173;g1ae602dc187_0_824: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3626400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0;g1ae602dc187_0_818: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181;g1ae602dc187_0_818: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dirty="0"/>
          </a:p>
        </p:txBody>
      </p:sp>
    </p:spTree>
    <p:extLst>
      <p:ext uri="{BB962C8B-B14F-4D97-AF65-F5344CB8AC3E}">
        <p14:creationId xmlns:p14="http://schemas.microsoft.com/office/powerpoint/2010/main" val="3421742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58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6;g1ae602dc187_0_830: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187;g1ae602dc187_0_830: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20022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699383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139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4;g1ae602dc187_0_898: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35;g1ae602dc187_0_898: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736927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g1ae602dc187_0_901: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40;g1ae602dc187_0_901: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1548563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5;g1ae602dc187_0_904: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46;g1ae602dc187_0_904: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201404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1;g1ae602dc187_0_925: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52;g1ae602dc187_0_925: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42502880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53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8;g1ae602dc187_0_928: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59;g1ae602dc187_0_928: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2529114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5;g1ae602dc187_0_931: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66;g1ae602dc187_0_931: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3311523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2;g1ae602dc187_0_934: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73;g1ae602dc187_0_934: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1204499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8;g1ae602dc187_0_937: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79;g1ae602dc187_0_937: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278116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5845828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3;g1ae602dc187_0_970: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314;g1ae602dc187_0_970: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62566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5;g1ae602dc187_0_940: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286;g1ae602dc187_0_940: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1966923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9;g1ae602dc187_0_964: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300;g1ae602dc187_0_964: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1035156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3;g1ae602dc187_0_979: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334;g1ae602dc187_0_979: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3757815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0;g1ae602dc187_0_982:notes"/>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Google Shape;341;g1ae602dc187_0_982:notes"/>
          <p:cNvSpPr txBox="1">
            <a:spLocks noGrp="1"/>
          </p:cNvSpPr>
          <p:nvPr>
            <p:ph type="body" sz="quarter" idx="1"/>
          </p:nvPr>
        </p:nvSpPr>
        <p:spPr>
          <a:xfrm>
            <a:off x="685799" y="4343400"/>
            <a:ext cx="5486040" cy="4114440"/>
          </a:xfrm>
        </p:spPr>
        <p:txBody>
          <a:bodyPr wrap="square" lIns="91440" tIns="91440" rIns="91440" bIns="91440" anchor="t"/>
          <a:lstStyle/>
          <a:p>
            <a:pPr lvl="0"/>
            <a:endParaRPr lang="x-none"/>
          </a:p>
        </p:txBody>
      </p:sp>
    </p:spTree>
    <p:extLst>
      <p:ext uri="{BB962C8B-B14F-4D97-AF65-F5344CB8AC3E}">
        <p14:creationId xmlns:p14="http://schemas.microsoft.com/office/powerpoint/2010/main" val="15577766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35272207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290529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481006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23026278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2645832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03451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35804098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9655431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19022481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1366991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44588" y="695325"/>
            <a:ext cx="4568825" cy="3427413"/>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a:xfrm>
            <a:off x="685799" y="4343400"/>
            <a:ext cx="5486040" cy="4114440"/>
          </a:xfrm>
        </p:spPr>
        <p:txBody>
          <a:bodyPr/>
          <a:lstStyle/>
          <a:p>
            <a:endParaRPr lang="x-none"/>
          </a:p>
        </p:txBody>
      </p:sp>
    </p:spTree>
    <p:extLst>
      <p:ext uri="{BB962C8B-B14F-4D97-AF65-F5344CB8AC3E}">
        <p14:creationId xmlns:p14="http://schemas.microsoft.com/office/powerpoint/2010/main" val="246145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278235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1340770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endParaRPr lang="x-none"/>
          </a:p>
        </p:txBody>
      </p:sp>
    </p:spTree>
    <p:extLst>
      <p:ext uri="{BB962C8B-B14F-4D97-AF65-F5344CB8AC3E}">
        <p14:creationId xmlns:p14="http://schemas.microsoft.com/office/powerpoint/2010/main" val="357920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E980AD96-9530-4B5E-84D7-9C22DBD7C085}" type="slidenum">
              <a:t>‹#›</a:t>
            </a:fld>
            <a:endParaRPr lang="x-none"/>
          </a:p>
        </p:txBody>
      </p:sp>
    </p:spTree>
    <p:extLst>
      <p:ext uri="{BB962C8B-B14F-4D97-AF65-F5344CB8AC3E}">
        <p14:creationId xmlns:p14="http://schemas.microsoft.com/office/powerpoint/2010/main" val="1468056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984F4D8A-86F9-4321-A68D-85A33A7EBA11}" type="slidenum">
              <a:t>‹#›</a:t>
            </a:fld>
            <a:endParaRPr lang="x-none"/>
          </a:p>
        </p:txBody>
      </p:sp>
    </p:spTree>
    <p:extLst>
      <p:ext uri="{BB962C8B-B14F-4D97-AF65-F5344CB8AC3E}">
        <p14:creationId xmlns:p14="http://schemas.microsoft.com/office/powerpoint/2010/main" val="318440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199A30DE-B392-490E-A41E-C26FC9F1FE97}" type="slidenum">
              <a:t>‹#›</a:t>
            </a:fld>
            <a:endParaRPr lang="x-none"/>
          </a:p>
        </p:txBody>
      </p:sp>
    </p:spTree>
    <p:extLst>
      <p:ext uri="{BB962C8B-B14F-4D97-AF65-F5344CB8AC3E}">
        <p14:creationId xmlns:p14="http://schemas.microsoft.com/office/powerpoint/2010/main" val="3099207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FA355A8F-EE58-4A7D-B65A-7526A33F12F2}" type="slidenum">
              <a:t>‹#›</a:t>
            </a:fld>
            <a:endParaRPr lang="x-none"/>
          </a:p>
        </p:txBody>
      </p:sp>
    </p:spTree>
    <p:extLst>
      <p:ext uri="{BB962C8B-B14F-4D97-AF65-F5344CB8AC3E}">
        <p14:creationId xmlns:p14="http://schemas.microsoft.com/office/powerpoint/2010/main" val="316273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EED921E-B7E3-4E88-91B7-6882D156E2F7}" type="slidenum">
              <a:t>‹#›</a:t>
            </a:fld>
            <a:endParaRPr lang="x-none"/>
          </a:p>
        </p:txBody>
      </p:sp>
    </p:spTree>
    <p:extLst>
      <p:ext uri="{BB962C8B-B14F-4D97-AF65-F5344CB8AC3E}">
        <p14:creationId xmlns:p14="http://schemas.microsoft.com/office/powerpoint/2010/main" val="3641041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CD646379-1138-44B1-B128-008CA69C63C9}" type="slidenum">
              <a:t>‹#›</a:t>
            </a:fld>
            <a:endParaRPr lang="x-none"/>
          </a:p>
        </p:txBody>
      </p:sp>
    </p:spTree>
    <p:extLst>
      <p:ext uri="{BB962C8B-B14F-4D97-AF65-F5344CB8AC3E}">
        <p14:creationId xmlns:p14="http://schemas.microsoft.com/office/powerpoint/2010/main" val="310044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12A580E9-E0AC-4046-8610-67DF3A65118E}" type="slidenum">
              <a:t>‹#›</a:t>
            </a:fld>
            <a:endParaRPr lang="x-none"/>
          </a:p>
        </p:txBody>
      </p:sp>
    </p:spTree>
    <p:extLst>
      <p:ext uri="{BB962C8B-B14F-4D97-AF65-F5344CB8AC3E}">
        <p14:creationId xmlns:p14="http://schemas.microsoft.com/office/powerpoint/2010/main" val="365140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BCFF109F-83D9-4DF0-8E68-16F2CD36F1B2}" type="slidenum">
              <a:t>‹#›</a:t>
            </a:fld>
            <a:endParaRPr lang="x-none"/>
          </a:p>
        </p:txBody>
      </p:sp>
    </p:spTree>
    <p:extLst>
      <p:ext uri="{BB962C8B-B14F-4D97-AF65-F5344CB8AC3E}">
        <p14:creationId xmlns:p14="http://schemas.microsoft.com/office/powerpoint/2010/main" val="370824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054C9860-DE59-4EED-8EB7-EFDDFEAB1D72}" type="slidenum">
              <a:t>‹#›</a:t>
            </a:fld>
            <a:endParaRPr lang="x-none"/>
          </a:p>
        </p:txBody>
      </p:sp>
    </p:spTree>
    <p:extLst>
      <p:ext uri="{BB962C8B-B14F-4D97-AF65-F5344CB8AC3E}">
        <p14:creationId xmlns:p14="http://schemas.microsoft.com/office/powerpoint/2010/main" val="806291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55F84F92-C877-4F3B-98A1-58D84F96D264}" type="slidenum">
              <a:t>‹#›</a:t>
            </a:fld>
            <a:endParaRPr lang="x-none"/>
          </a:p>
        </p:txBody>
      </p:sp>
    </p:spTree>
    <p:extLst>
      <p:ext uri="{BB962C8B-B14F-4D97-AF65-F5344CB8AC3E}">
        <p14:creationId xmlns:p14="http://schemas.microsoft.com/office/powerpoint/2010/main" val="315418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9CA81C98-2280-43BA-99F4-84CDF29159F8}" type="slidenum">
              <a:t>‹#›</a:t>
            </a:fld>
            <a:endParaRPr lang="x-none"/>
          </a:p>
        </p:txBody>
      </p:sp>
    </p:spTree>
    <p:extLst>
      <p:ext uri="{BB962C8B-B14F-4D97-AF65-F5344CB8AC3E}">
        <p14:creationId xmlns:p14="http://schemas.microsoft.com/office/powerpoint/2010/main" val="1119158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C61D6BAD-D133-4122-8E6B-1A98C3ECBE3C}" type="slidenum">
              <a:t>‹#›</a:t>
            </a:fld>
            <a:endParaRPr lang="x-none"/>
          </a:p>
        </p:txBody>
      </p:sp>
    </p:spTree>
    <p:extLst>
      <p:ext uri="{BB962C8B-B14F-4D97-AF65-F5344CB8AC3E}">
        <p14:creationId xmlns:p14="http://schemas.microsoft.com/office/powerpoint/2010/main" val="133893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122363"/>
            <a:ext cx="2057400" cy="50085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122363"/>
            <a:ext cx="6019800" cy="5008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8FDA6B0-3113-4276-B98A-EB8274751B30}" type="slidenum">
              <a:t>‹#›</a:t>
            </a:fld>
            <a:endParaRPr lang="x-none"/>
          </a:p>
        </p:txBody>
      </p:sp>
    </p:spTree>
    <p:extLst>
      <p:ext uri="{BB962C8B-B14F-4D97-AF65-F5344CB8AC3E}">
        <p14:creationId xmlns:p14="http://schemas.microsoft.com/office/powerpoint/2010/main" val="884926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FF6E3BA7-0A2A-4660-8A59-96EE72DB1BA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376EDD8-A514-4B7C-B588-7872856DFA28}" type="slidenum">
              <a:t>‹#›</a:t>
            </a:fld>
            <a:endParaRPr lang="x-none"/>
          </a:p>
        </p:txBody>
      </p:sp>
    </p:spTree>
    <p:extLst>
      <p:ext uri="{BB962C8B-B14F-4D97-AF65-F5344CB8AC3E}">
        <p14:creationId xmlns:p14="http://schemas.microsoft.com/office/powerpoint/2010/main" val="24076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72DA9D3-F6B6-4CFF-B5C7-C422D5D73C76}" type="slidenum">
              <a:t>‹#›</a:t>
            </a:fld>
            <a:endParaRPr lang="x-none"/>
          </a:p>
        </p:txBody>
      </p:sp>
    </p:spTree>
    <p:extLst>
      <p:ext uri="{BB962C8B-B14F-4D97-AF65-F5344CB8AC3E}">
        <p14:creationId xmlns:p14="http://schemas.microsoft.com/office/powerpoint/2010/main" val="355586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1B3F750-8148-411D-B6BE-A2C5A8098E81}" type="slidenum">
              <a:t>‹#›</a:t>
            </a:fld>
            <a:endParaRPr lang="x-none"/>
          </a:p>
        </p:txBody>
      </p:sp>
    </p:spTree>
    <p:extLst>
      <p:ext uri="{BB962C8B-B14F-4D97-AF65-F5344CB8AC3E}">
        <p14:creationId xmlns:p14="http://schemas.microsoft.com/office/powerpoint/2010/main" val="1294004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406499C9-6D50-47E8-B537-6E83E7F7AC92}" type="slidenum">
              <a:t>‹#›</a:t>
            </a:fld>
            <a:endParaRPr lang="x-none"/>
          </a:p>
        </p:txBody>
      </p:sp>
    </p:spTree>
    <p:extLst>
      <p:ext uri="{BB962C8B-B14F-4D97-AF65-F5344CB8AC3E}">
        <p14:creationId xmlns:p14="http://schemas.microsoft.com/office/powerpoint/2010/main" val="286218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9C13ED98-C30E-4BB7-9086-49233A48D3EC}" type="slidenum">
              <a:t>‹#›</a:t>
            </a:fld>
            <a:endParaRPr lang="x-none"/>
          </a:p>
        </p:txBody>
      </p:sp>
    </p:spTree>
    <p:extLst>
      <p:ext uri="{BB962C8B-B14F-4D97-AF65-F5344CB8AC3E}">
        <p14:creationId xmlns:p14="http://schemas.microsoft.com/office/powerpoint/2010/main" val="140800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658BE7F1-9C5E-4BF1-867D-FAEC147E41F0}" type="slidenum">
              <a:t>‹#›</a:t>
            </a:fld>
            <a:endParaRPr lang="x-none"/>
          </a:p>
        </p:txBody>
      </p:sp>
    </p:spTree>
    <p:extLst>
      <p:ext uri="{BB962C8B-B14F-4D97-AF65-F5344CB8AC3E}">
        <p14:creationId xmlns:p14="http://schemas.microsoft.com/office/powerpoint/2010/main" val="408089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77ACBFE3-D57F-4E80-B347-8509B3B43DAF}" type="slidenum">
              <a:t>‹#›</a:t>
            </a:fld>
            <a:endParaRPr lang="x-none"/>
          </a:p>
        </p:txBody>
      </p:sp>
    </p:spTree>
    <p:extLst>
      <p:ext uri="{BB962C8B-B14F-4D97-AF65-F5344CB8AC3E}">
        <p14:creationId xmlns:p14="http://schemas.microsoft.com/office/powerpoint/2010/main" val="2384275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B220A48F-4F98-4F2B-82F6-D45D8BB7E482}" type="slidenum">
              <a:t>‹#›</a:t>
            </a:fld>
            <a:endParaRPr lang="x-none"/>
          </a:p>
        </p:txBody>
      </p:sp>
    </p:spTree>
    <p:extLst>
      <p:ext uri="{BB962C8B-B14F-4D97-AF65-F5344CB8AC3E}">
        <p14:creationId xmlns:p14="http://schemas.microsoft.com/office/powerpoint/2010/main" val="308925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93EF0FD7-551C-48DB-8377-CB255889A68E}" type="slidenum">
              <a:t>‹#›</a:t>
            </a:fld>
            <a:endParaRPr lang="x-none"/>
          </a:p>
        </p:txBody>
      </p:sp>
    </p:spTree>
    <p:extLst>
      <p:ext uri="{BB962C8B-B14F-4D97-AF65-F5344CB8AC3E}">
        <p14:creationId xmlns:p14="http://schemas.microsoft.com/office/powerpoint/2010/main" val="3865446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2D031340-3710-4928-86DF-C9796D510ECA}" type="slidenum">
              <a:t>‹#›</a:t>
            </a:fld>
            <a:endParaRPr lang="x-none"/>
          </a:p>
        </p:txBody>
      </p:sp>
    </p:spTree>
    <p:extLst>
      <p:ext uri="{BB962C8B-B14F-4D97-AF65-F5344CB8AC3E}">
        <p14:creationId xmlns:p14="http://schemas.microsoft.com/office/powerpoint/2010/main" val="4244378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32AC4BFB-A0DB-4152-9C61-32542418D4E4}" type="slidenum">
              <a:t>‹#›</a:t>
            </a:fld>
            <a:endParaRPr lang="x-none"/>
          </a:p>
        </p:txBody>
      </p:sp>
    </p:spTree>
    <p:extLst>
      <p:ext uri="{BB962C8B-B14F-4D97-AF65-F5344CB8AC3E}">
        <p14:creationId xmlns:p14="http://schemas.microsoft.com/office/powerpoint/2010/main" val="1987631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979BF154-1CDE-4297-88A3-824D48BB17D2}" type="slidenum">
              <a:t>‹#›</a:t>
            </a:fld>
            <a:endParaRPr lang="x-none"/>
          </a:p>
        </p:txBody>
      </p:sp>
    </p:spTree>
    <p:extLst>
      <p:ext uri="{BB962C8B-B14F-4D97-AF65-F5344CB8AC3E}">
        <p14:creationId xmlns:p14="http://schemas.microsoft.com/office/powerpoint/2010/main" val="3751922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3050"/>
            <a:ext cx="2057400" cy="58578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6019800" cy="5857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37DA534-B8B8-4384-BEE9-8D46FC9D3BA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018E5F6B-8288-4F51-B93A-CE246CC65FE5}" type="slidenum">
              <a:t>‹#›</a:t>
            </a:fld>
            <a:endParaRPr lang="x-none"/>
          </a:p>
        </p:txBody>
      </p:sp>
    </p:spTree>
    <p:extLst>
      <p:ext uri="{BB962C8B-B14F-4D97-AF65-F5344CB8AC3E}">
        <p14:creationId xmlns:p14="http://schemas.microsoft.com/office/powerpoint/2010/main" val="2749588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01D197BA-D4FB-4383-BB26-41372BF1E38B}" type="slidenum">
              <a:t>‹#›</a:t>
            </a:fld>
            <a:endParaRPr lang="x-none"/>
          </a:p>
        </p:txBody>
      </p:sp>
    </p:spTree>
    <p:extLst>
      <p:ext uri="{BB962C8B-B14F-4D97-AF65-F5344CB8AC3E}">
        <p14:creationId xmlns:p14="http://schemas.microsoft.com/office/powerpoint/2010/main" val="4648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791ADE0-A1D8-428C-A625-0C652D108033}" type="slidenum">
              <a:t>‹#›</a:t>
            </a:fld>
            <a:endParaRPr lang="x-none"/>
          </a:p>
        </p:txBody>
      </p:sp>
    </p:spTree>
    <p:extLst>
      <p:ext uri="{BB962C8B-B14F-4D97-AF65-F5344CB8AC3E}">
        <p14:creationId xmlns:p14="http://schemas.microsoft.com/office/powerpoint/2010/main" val="262494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34AF93A5-A177-46E8-BC8E-3885954104FF}" type="slidenum">
              <a:t>‹#›</a:t>
            </a:fld>
            <a:endParaRPr lang="x-none"/>
          </a:p>
        </p:txBody>
      </p:sp>
    </p:spTree>
    <p:extLst>
      <p:ext uri="{BB962C8B-B14F-4D97-AF65-F5344CB8AC3E}">
        <p14:creationId xmlns:p14="http://schemas.microsoft.com/office/powerpoint/2010/main" val="366248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4F32598E-5E34-4B61-BEA0-2045E5BA1A30}" type="slidenum">
              <a:t>‹#›</a:t>
            </a:fld>
            <a:endParaRPr lang="x-none"/>
          </a:p>
        </p:txBody>
      </p:sp>
    </p:spTree>
    <p:extLst>
      <p:ext uri="{BB962C8B-B14F-4D97-AF65-F5344CB8AC3E}">
        <p14:creationId xmlns:p14="http://schemas.microsoft.com/office/powerpoint/2010/main" val="3015185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22E337FE-7581-44EC-8E02-EDBFCDCEDDBB}" type="slidenum">
              <a:t>‹#›</a:t>
            </a:fld>
            <a:endParaRPr lang="x-none"/>
          </a:p>
        </p:txBody>
      </p:sp>
    </p:spTree>
    <p:extLst>
      <p:ext uri="{BB962C8B-B14F-4D97-AF65-F5344CB8AC3E}">
        <p14:creationId xmlns:p14="http://schemas.microsoft.com/office/powerpoint/2010/main" val="383058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502DD0B2-DF73-4250-83CA-DB4FAA16E996}" type="slidenum">
              <a:t>‹#›</a:t>
            </a:fld>
            <a:endParaRPr lang="x-none"/>
          </a:p>
        </p:txBody>
      </p:sp>
    </p:spTree>
    <p:extLst>
      <p:ext uri="{BB962C8B-B14F-4D97-AF65-F5344CB8AC3E}">
        <p14:creationId xmlns:p14="http://schemas.microsoft.com/office/powerpoint/2010/main" val="408136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ECE31F09-638B-4157-A4CC-9F30E8FFF205}" type="slidenum">
              <a:t>‹#›</a:t>
            </a:fld>
            <a:endParaRPr lang="x-none"/>
          </a:p>
        </p:txBody>
      </p:sp>
    </p:spTree>
    <p:extLst>
      <p:ext uri="{BB962C8B-B14F-4D97-AF65-F5344CB8AC3E}">
        <p14:creationId xmlns:p14="http://schemas.microsoft.com/office/powerpoint/2010/main" val="2909344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01F0CB7E-3416-41C9-A914-81DED965DC78}" type="slidenum">
              <a:t>‹#›</a:t>
            </a:fld>
            <a:endParaRPr lang="x-none"/>
          </a:p>
        </p:txBody>
      </p:sp>
    </p:spTree>
    <p:extLst>
      <p:ext uri="{BB962C8B-B14F-4D97-AF65-F5344CB8AC3E}">
        <p14:creationId xmlns:p14="http://schemas.microsoft.com/office/powerpoint/2010/main" val="257040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FE5E50AC-8431-4FE8-ACBB-1AAE8F5C2297}" type="slidenum">
              <a:t>‹#›</a:t>
            </a:fld>
            <a:endParaRPr lang="x-none"/>
          </a:p>
        </p:txBody>
      </p:sp>
    </p:spTree>
    <p:extLst>
      <p:ext uri="{BB962C8B-B14F-4D97-AF65-F5344CB8AC3E}">
        <p14:creationId xmlns:p14="http://schemas.microsoft.com/office/powerpoint/2010/main" val="2619034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0A61198B-746C-4E05-80E2-D04F53DA3F3B}" type="slidenum">
              <a:t>‹#›</a:t>
            </a:fld>
            <a:endParaRPr lang="x-none"/>
          </a:p>
        </p:txBody>
      </p:sp>
    </p:spTree>
    <p:extLst>
      <p:ext uri="{BB962C8B-B14F-4D97-AF65-F5344CB8AC3E}">
        <p14:creationId xmlns:p14="http://schemas.microsoft.com/office/powerpoint/2010/main" val="3521944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EDD09787-BF8C-46DD-BD75-D149EE0BBC84}" type="slidenum">
              <a:t>‹#›</a:t>
            </a:fld>
            <a:endParaRPr lang="x-none"/>
          </a:p>
        </p:txBody>
      </p:sp>
    </p:spTree>
    <p:extLst>
      <p:ext uri="{BB962C8B-B14F-4D97-AF65-F5344CB8AC3E}">
        <p14:creationId xmlns:p14="http://schemas.microsoft.com/office/powerpoint/2010/main" val="4735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628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628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EFCB7259-B8BC-40C2-AE53-3DAA7EEC4B7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A895F6D-A953-49CE-823B-7A4F2AC4A059}" type="slidenum">
              <a:t>‹#›</a:t>
            </a:fld>
            <a:endParaRPr lang="x-none"/>
          </a:p>
        </p:txBody>
      </p:sp>
    </p:spTree>
    <p:extLst>
      <p:ext uri="{BB962C8B-B14F-4D97-AF65-F5344CB8AC3E}">
        <p14:creationId xmlns:p14="http://schemas.microsoft.com/office/powerpoint/2010/main" val="284871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719AE7D-8B98-4198-BDA2-9D3F7C6E3DE9}" type="slidenum">
              <a:t>‹#›</a:t>
            </a:fld>
            <a:endParaRPr lang="x-none"/>
          </a:p>
        </p:txBody>
      </p:sp>
    </p:spTree>
    <p:extLst>
      <p:ext uri="{BB962C8B-B14F-4D97-AF65-F5344CB8AC3E}">
        <p14:creationId xmlns:p14="http://schemas.microsoft.com/office/powerpoint/2010/main" val="115127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9180D94A-E0F4-4241-85EB-ADCC30C8349F}" type="slidenum">
              <a:t>‹#›</a:t>
            </a:fld>
            <a:endParaRPr lang="x-none"/>
          </a:p>
        </p:txBody>
      </p:sp>
    </p:spTree>
    <p:extLst>
      <p:ext uri="{BB962C8B-B14F-4D97-AF65-F5344CB8AC3E}">
        <p14:creationId xmlns:p14="http://schemas.microsoft.com/office/powerpoint/2010/main" val="331911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3600B01B-D0B5-4135-8BCE-0C7A7CB288B4}" type="slidenum">
              <a:t>‹#›</a:t>
            </a:fld>
            <a:endParaRPr lang="x-none"/>
          </a:p>
        </p:txBody>
      </p:sp>
    </p:spTree>
    <p:extLst>
      <p:ext uri="{BB962C8B-B14F-4D97-AF65-F5344CB8AC3E}">
        <p14:creationId xmlns:p14="http://schemas.microsoft.com/office/powerpoint/2010/main" val="1316605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0EBDD224-6B0A-413C-8B2B-5FFC22303601}" type="slidenum">
              <a:t>‹#›</a:t>
            </a:fld>
            <a:endParaRPr lang="x-none"/>
          </a:p>
        </p:txBody>
      </p:sp>
    </p:spTree>
    <p:extLst>
      <p:ext uri="{BB962C8B-B14F-4D97-AF65-F5344CB8AC3E}">
        <p14:creationId xmlns:p14="http://schemas.microsoft.com/office/powerpoint/2010/main" val="167417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2AC896CB-AC52-4E49-B934-8AF73344D684}" type="slidenum">
              <a:t>‹#›</a:t>
            </a:fld>
            <a:endParaRPr lang="x-none"/>
          </a:p>
        </p:txBody>
      </p:sp>
    </p:spTree>
    <p:extLst>
      <p:ext uri="{BB962C8B-B14F-4D97-AF65-F5344CB8AC3E}">
        <p14:creationId xmlns:p14="http://schemas.microsoft.com/office/powerpoint/2010/main" val="2831743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95D01D06-AA6A-460D-AA92-2EC5F252C315}" type="slidenum">
              <a:t>‹#›</a:t>
            </a:fld>
            <a:endParaRPr lang="x-none"/>
          </a:p>
        </p:txBody>
      </p:sp>
    </p:spTree>
    <p:extLst>
      <p:ext uri="{BB962C8B-B14F-4D97-AF65-F5344CB8AC3E}">
        <p14:creationId xmlns:p14="http://schemas.microsoft.com/office/powerpoint/2010/main" val="198608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76D73350-66C4-43AD-9093-757B930BBD78}" type="slidenum">
              <a:t>‹#›</a:t>
            </a:fld>
            <a:endParaRPr lang="x-none"/>
          </a:p>
        </p:txBody>
      </p:sp>
    </p:spTree>
    <p:extLst>
      <p:ext uri="{BB962C8B-B14F-4D97-AF65-F5344CB8AC3E}">
        <p14:creationId xmlns:p14="http://schemas.microsoft.com/office/powerpoint/2010/main" val="447998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56FCDB8C-F4E7-48F1-B3E7-1A1411E6179D}" type="slidenum">
              <a:t>‹#›</a:t>
            </a:fld>
            <a:endParaRPr lang="x-none"/>
          </a:p>
        </p:txBody>
      </p:sp>
    </p:spTree>
    <p:extLst>
      <p:ext uri="{BB962C8B-B14F-4D97-AF65-F5344CB8AC3E}">
        <p14:creationId xmlns:p14="http://schemas.microsoft.com/office/powerpoint/2010/main" val="278733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7D949FD1-BF60-499C-958B-7AA302E98EF0}" type="slidenum">
              <a:t>‹#›</a:t>
            </a:fld>
            <a:endParaRPr lang="x-none"/>
          </a:p>
        </p:txBody>
      </p:sp>
    </p:spTree>
    <p:extLst>
      <p:ext uri="{BB962C8B-B14F-4D97-AF65-F5344CB8AC3E}">
        <p14:creationId xmlns:p14="http://schemas.microsoft.com/office/powerpoint/2010/main" val="3085731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F78F11C6-BF0C-48A6-8469-EBC90580EE53}" type="slidenum">
              <a:t>‹#›</a:t>
            </a:fld>
            <a:endParaRPr lang="x-none"/>
          </a:p>
        </p:txBody>
      </p:sp>
    </p:spTree>
    <p:extLst>
      <p:ext uri="{BB962C8B-B14F-4D97-AF65-F5344CB8AC3E}">
        <p14:creationId xmlns:p14="http://schemas.microsoft.com/office/powerpoint/2010/main" val="348394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CE82B0D1-0324-4FC6-B1AC-ADBFE017D0BF}" type="slidenum">
              <a:t>‹#›</a:t>
            </a:fld>
            <a:endParaRPr lang="x-none"/>
          </a:p>
        </p:txBody>
      </p:sp>
    </p:spTree>
    <p:extLst>
      <p:ext uri="{BB962C8B-B14F-4D97-AF65-F5344CB8AC3E}">
        <p14:creationId xmlns:p14="http://schemas.microsoft.com/office/powerpoint/2010/main" val="15251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C10BD25A-7350-445E-958F-5E8EFE37BB1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EFAE385E-11E1-4259-8C3B-917922FEB93D}" type="slidenum">
              <a:t>‹#›</a:t>
            </a:fld>
            <a:endParaRPr lang="x-none"/>
          </a:p>
        </p:txBody>
      </p:sp>
    </p:spTree>
    <p:extLst>
      <p:ext uri="{BB962C8B-B14F-4D97-AF65-F5344CB8AC3E}">
        <p14:creationId xmlns:p14="http://schemas.microsoft.com/office/powerpoint/2010/main" val="185773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E4D2D0E3-66C7-44CD-8991-F633C163C7E1}" type="slidenum">
              <a:t>‹#›</a:t>
            </a:fld>
            <a:endParaRPr lang="x-none"/>
          </a:p>
        </p:txBody>
      </p:sp>
    </p:spTree>
    <p:extLst>
      <p:ext uri="{BB962C8B-B14F-4D97-AF65-F5344CB8AC3E}">
        <p14:creationId xmlns:p14="http://schemas.microsoft.com/office/powerpoint/2010/main" val="256287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21047AE-7134-4C7B-9899-23A0BC0744A9}" type="slidenum">
              <a:t>‹#›</a:t>
            </a:fld>
            <a:endParaRPr lang="x-none"/>
          </a:p>
        </p:txBody>
      </p:sp>
    </p:spTree>
    <p:extLst>
      <p:ext uri="{BB962C8B-B14F-4D97-AF65-F5344CB8AC3E}">
        <p14:creationId xmlns:p14="http://schemas.microsoft.com/office/powerpoint/2010/main" val="837032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9B89C67D-3BC2-409C-8FDD-CADF4C0B90E0}" type="slidenum">
              <a:t>‹#›</a:t>
            </a:fld>
            <a:endParaRPr lang="x-none"/>
          </a:p>
        </p:txBody>
      </p:sp>
    </p:spTree>
    <p:extLst>
      <p:ext uri="{BB962C8B-B14F-4D97-AF65-F5344CB8AC3E}">
        <p14:creationId xmlns:p14="http://schemas.microsoft.com/office/powerpoint/2010/main" val="3272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33F58039-D355-4D0F-A994-9B77CED69080}" type="slidenum">
              <a:t>‹#›</a:t>
            </a:fld>
            <a:endParaRPr lang="x-none"/>
          </a:p>
        </p:txBody>
      </p:sp>
    </p:spTree>
    <p:extLst>
      <p:ext uri="{BB962C8B-B14F-4D97-AF65-F5344CB8AC3E}">
        <p14:creationId xmlns:p14="http://schemas.microsoft.com/office/powerpoint/2010/main" val="385698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B3DCBCDA-8CD2-4AFF-BC16-88CA89589EBB}" type="slidenum">
              <a:t>‹#›</a:t>
            </a:fld>
            <a:endParaRPr lang="x-none"/>
          </a:p>
        </p:txBody>
      </p:sp>
    </p:spTree>
    <p:extLst>
      <p:ext uri="{BB962C8B-B14F-4D97-AF65-F5344CB8AC3E}">
        <p14:creationId xmlns:p14="http://schemas.microsoft.com/office/powerpoint/2010/main" val="15964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D41437B2-A651-4AD9-9486-25EBC92A9B1D}" type="slidenum">
              <a:t>‹#›</a:t>
            </a:fld>
            <a:endParaRPr lang="x-none"/>
          </a:p>
        </p:txBody>
      </p:sp>
    </p:spTree>
    <p:extLst>
      <p:ext uri="{BB962C8B-B14F-4D97-AF65-F5344CB8AC3E}">
        <p14:creationId xmlns:p14="http://schemas.microsoft.com/office/powerpoint/2010/main" val="776705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6715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825625"/>
            <a:ext cx="386715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1EA42654-A9E7-4537-A074-998EF8568C18}" type="slidenum">
              <a:t>‹#›</a:t>
            </a:fld>
            <a:endParaRPr lang="x-none"/>
          </a:p>
        </p:txBody>
      </p:sp>
    </p:spTree>
    <p:extLst>
      <p:ext uri="{BB962C8B-B14F-4D97-AF65-F5344CB8AC3E}">
        <p14:creationId xmlns:p14="http://schemas.microsoft.com/office/powerpoint/2010/main" val="263559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81A16582-78A2-40AC-AB8A-8B6CB979417A}" type="slidenum">
              <a:t>‹#›</a:t>
            </a:fld>
            <a:endParaRPr lang="x-none"/>
          </a:p>
        </p:txBody>
      </p:sp>
    </p:spTree>
    <p:extLst>
      <p:ext uri="{BB962C8B-B14F-4D97-AF65-F5344CB8AC3E}">
        <p14:creationId xmlns:p14="http://schemas.microsoft.com/office/powerpoint/2010/main" val="2371021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3C52225A-D862-4994-B583-B03035D0BFA7}" type="slidenum">
              <a:t>‹#›</a:t>
            </a:fld>
            <a:endParaRPr lang="x-none"/>
          </a:p>
        </p:txBody>
      </p:sp>
    </p:spTree>
    <p:extLst>
      <p:ext uri="{BB962C8B-B14F-4D97-AF65-F5344CB8AC3E}">
        <p14:creationId xmlns:p14="http://schemas.microsoft.com/office/powerpoint/2010/main" val="4243891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A2ED60C9-A94B-458E-A127-F4F4CDBFF8C2}" type="slidenum">
              <a:t>‹#›</a:t>
            </a:fld>
            <a:endParaRPr lang="x-none"/>
          </a:p>
        </p:txBody>
      </p:sp>
    </p:spTree>
    <p:extLst>
      <p:ext uri="{BB962C8B-B14F-4D97-AF65-F5344CB8AC3E}">
        <p14:creationId xmlns:p14="http://schemas.microsoft.com/office/powerpoint/2010/main" val="307830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419B0221-481A-40BD-BAAF-369C4B11BF64}" type="slidenum">
              <a:t>‹#›</a:t>
            </a:fld>
            <a:endParaRPr lang="x-none"/>
          </a:p>
        </p:txBody>
      </p:sp>
    </p:spTree>
    <p:extLst>
      <p:ext uri="{BB962C8B-B14F-4D97-AF65-F5344CB8AC3E}">
        <p14:creationId xmlns:p14="http://schemas.microsoft.com/office/powerpoint/2010/main" val="140274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23B5FF9-5A68-4764-909E-EB78885B554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3E0B5447-BBD6-4F0A-921A-47F42BCD9269}" type="slidenum">
              <a:t>‹#›</a:t>
            </a:fld>
            <a:endParaRPr lang="x-none"/>
          </a:p>
        </p:txBody>
      </p:sp>
    </p:spTree>
    <p:extLst>
      <p:ext uri="{BB962C8B-B14F-4D97-AF65-F5344CB8AC3E}">
        <p14:creationId xmlns:p14="http://schemas.microsoft.com/office/powerpoint/2010/main" val="2558217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0E19E563-734D-42F0-8CD6-E625371B85F0}" type="slidenum">
              <a:t>‹#›</a:t>
            </a:fld>
            <a:endParaRPr lang="x-none"/>
          </a:p>
        </p:txBody>
      </p:sp>
    </p:spTree>
    <p:extLst>
      <p:ext uri="{BB962C8B-B14F-4D97-AF65-F5344CB8AC3E}">
        <p14:creationId xmlns:p14="http://schemas.microsoft.com/office/powerpoint/2010/main" val="292206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9DE97A9-8E25-421D-B1B2-DDF9DEDF40C8}" type="slidenum">
              <a:t>‹#›</a:t>
            </a:fld>
            <a:endParaRPr lang="x-none"/>
          </a:p>
        </p:txBody>
      </p:sp>
    </p:spTree>
    <p:extLst>
      <p:ext uri="{BB962C8B-B14F-4D97-AF65-F5344CB8AC3E}">
        <p14:creationId xmlns:p14="http://schemas.microsoft.com/office/powerpoint/2010/main" val="3587127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B0BD3B8-14D5-4EB0-9FC2-C88C9169E0FD}" type="slidenum">
              <a:t>‹#›</a:t>
            </a:fld>
            <a:endParaRPr lang="x-none"/>
          </a:p>
        </p:txBody>
      </p:sp>
    </p:spTree>
    <p:extLst>
      <p:ext uri="{BB962C8B-B14F-4D97-AF65-F5344CB8AC3E}">
        <p14:creationId xmlns:p14="http://schemas.microsoft.com/office/powerpoint/2010/main" val="350421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5562560B-8242-432A-94CC-ADF1FA1EDC5B}" type="slidenum">
              <a:t>‹#›</a:t>
            </a:fld>
            <a:endParaRPr lang="x-none"/>
          </a:p>
        </p:txBody>
      </p:sp>
    </p:spTree>
    <p:extLst>
      <p:ext uri="{BB962C8B-B14F-4D97-AF65-F5344CB8AC3E}">
        <p14:creationId xmlns:p14="http://schemas.microsoft.com/office/powerpoint/2010/main" val="1796527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676E5FB4-CD42-4CC5-A4B5-EEF9C6D85896}" type="slidenum">
              <a:t>‹#›</a:t>
            </a:fld>
            <a:endParaRPr lang="x-none"/>
          </a:p>
        </p:txBody>
      </p:sp>
    </p:spTree>
    <p:extLst>
      <p:ext uri="{BB962C8B-B14F-4D97-AF65-F5344CB8AC3E}">
        <p14:creationId xmlns:p14="http://schemas.microsoft.com/office/powerpoint/2010/main" val="56515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BE9C516C-F23F-4485-B465-FB5E1B715210}" type="slidenum">
              <a:t>‹#›</a:t>
            </a:fld>
            <a:endParaRPr lang="x-none"/>
          </a:p>
        </p:txBody>
      </p:sp>
    </p:spTree>
    <p:extLst>
      <p:ext uri="{BB962C8B-B14F-4D97-AF65-F5344CB8AC3E}">
        <p14:creationId xmlns:p14="http://schemas.microsoft.com/office/powerpoint/2010/main" val="1498413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98808D57-0ADC-41B3-BDA8-7F617724487A}" type="slidenum">
              <a:t>‹#›</a:t>
            </a:fld>
            <a:endParaRPr lang="x-none"/>
          </a:p>
        </p:txBody>
      </p:sp>
    </p:spTree>
    <p:extLst>
      <p:ext uri="{BB962C8B-B14F-4D97-AF65-F5344CB8AC3E}">
        <p14:creationId xmlns:p14="http://schemas.microsoft.com/office/powerpoint/2010/main" val="336499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E174E214-9A68-4D61-B71F-BA3A3685B412}" type="slidenum">
              <a:t>‹#›</a:t>
            </a:fld>
            <a:endParaRPr lang="x-none"/>
          </a:p>
        </p:txBody>
      </p:sp>
    </p:spTree>
    <p:extLst>
      <p:ext uri="{BB962C8B-B14F-4D97-AF65-F5344CB8AC3E}">
        <p14:creationId xmlns:p14="http://schemas.microsoft.com/office/powerpoint/2010/main" val="233500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D4D75A3C-8786-4A38-AB8B-450ECA76D52C}" type="slidenum">
              <a:t>‹#›</a:t>
            </a:fld>
            <a:endParaRPr lang="x-none"/>
          </a:p>
        </p:txBody>
      </p:sp>
    </p:spTree>
    <p:extLst>
      <p:ext uri="{BB962C8B-B14F-4D97-AF65-F5344CB8AC3E}">
        <p14:creationId xmlns:p14="http://schemas.microsoft.com/office/powerpoint/2010/main" val="3056257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426D5A84-8C25-4CBC-80D0-C6EFF8E92371}" type="slidenum">
              <a:t>‹#›</a:t>
            </a:fld>
            <a:endParaRPr lang="x-none"/>
          </a:p>
        </p:txBody>
      </p:sp>
    </p:spTree>
    <p:extLst>
      <p:ext uri="{BB962C8B-B14F-4D97-AF65-F5344CB8AC3E}">
        <p14:creationId xmlns:p14="http://schemas.microsoft.com/office/powerpoint/2010/main" val="83415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6E7A440-E312-4392-8B4B-9BB57250B23E}" type="slidenum">
              <a:t>‹#›</a:t>
            </a:fld>
            <a:endParaRPr lang="x-none"/>
          </a:p>
        </p:txBody>
      </p:sp>
    </p:spTree>
    <p:extLst>
      <p:ext uri="{BB962C8B-B14F-4D97-AF65-F5344CB8AC3E}">
        <p14:creationId xmlns:p14="http://schemas.microsoft.com/office/powerpoint/2010/main" val="4197126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3050"/>
            <a:ext cx="2057400" cy="58578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6019800" cy="5857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A15F4632-E6E8-4B16-8CFF-C72888D3341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4B67A0E3-39D8-4C28-A580-10F9DC99104F}" type="slidenum">
              <a:t>‹#›</a:t>
            </a:fld>
            <a:endParaRPr lang="x-none"/>
          </a:p>
        </p:txBody>
      </p:sp>
    </p:spTree>
    <p:extLst>
      <p:ext uri="{BB962C8B-B14F-4D97-AF65-F5344CB8AC3E}">
        <p14:creationId xmlns:p14="http://schemas.microsoft.com/office/powerpoint/2010/main" val="2149617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66AD64E-6B52-4FC0-B6D1-CF60379F3A90}" type="slidenum">
              <a:t>‹#›</a:t>
            </a:fld>
            <a:endParaRPr lang="x-none"/>
          </a:p>
        </p:txBody>
      </p:sp>
    </p:spTree>
    <p:extLst>
      <p:ext uri="{BB962C8B-B14F-4D97-AF65-F5344CB8AC3E}">
        <p14:creationId xmlns:p14="http://schemas.microsoft.com/office/powerpoint/2010/main" val="690076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D2D7BC24-C9C4-47E4-8098-841850CC3F47}" type="slidenum">
              <a:t>‹#›</a:t>
            </a:fld>
            <a:endParaRPr lang="x-none"/>
          </a:p>
        </p:txBody>
      </p:sp>
    </p:spTree>
    <p:extLst>
      <p:ext uri="{BB962C8B-B14F-4D97-AF65-F5344CB8AC3E}">
        <p14:creationId xmlns:p14="http://schemas.microsoft.com/office/powerpoint/2010/main" val="1544701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D16D3B0-AF3A-4B80-8384-AE1E04F8E582}" type="slidenum">
              <a:t>‹#›</a:t>
            </a:fld>
            <a:endParaRPr lang="x-none"/>
          </a:p>
        </p:txBody>
      </p:sp>
    </p:spTree>
    <p:extLst>
      <p:ext uri="{BB962C8B-B14F-4D97-AF65-F5344CB8AC3E}">
        <p14:creationId xmlns:p14="http://schemas.microsoft.com/office/powerpoint/2010/main" val="3127710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5527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8C2856A-626A-4A02-8C6A-9EC5A06AED67}" type="slidenum">
              <a:t>‹#›</a:t>
            </a:fld>
            <a:endParaRPr lang="x-none"/>
          </a:p>
        </p:txBody>
      </p:sp>
    </p:spTree>
    <p:extLst>
      <p:ext uri="{BB962C8B-B14F-4D97-AF65-F5344CB8AC3E}">
        <p14:creationId xmlns:p14="http://schemas.microsoft.com/office/powerpoint/2010/main" val="185383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636B2791-B0BE-4443-950B-2B57AB699E45}" type="slidenum">
              <a:t>‹#›</a:t>
            </a:fld>
            <a:endParaRPr lang="x-none"/>
          </a:p>
        </p:txBody>
      </p:sp>
    </p:spTree>
    <p:extLst>
      <p:ext uri="{BB962C8B-B14F-4D97-AF65-F5344CB8AC3E}">
        <p14:creationId xmlns:p14="http://schemas.microsoft.com/office/powerpoint/2010/main" val="121647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31C6F276-B75C-4D11-AD27-DCD5AF9F2D41}" type="slidenum">
              <a:t>‹#›</a:t>
            </a:fld>
            <a:endParaRPr lang="x-none"/>
          </a:p>
        </p:txBody>
      </p:sp>
    </p:spTree>
    <p:extLst>
      <p:ext uri="{BB962C8B-B14F-4D97-AF65-F5344CB8AC3E}">
        <p14:creationId xmlns:p14="http://schemas.microsoft.com/office/powerpoint/2010/main" val="205907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19099CFA-11E7-4A1E-8F2B-BB97F1D187E0}" type="slidenum">
              <a:t>‹#›</a:t>
            </a:fld>
            <a:endParaRPr lang="x-none"/>
          </a:p>
        </p:txBody>
      </p:sp>
    </p:spTree>
    <p:extLst>
      <p:ext uri="{BB962C8B-B14F-4D97-AF65-F5344CB8AC3E}">
        <p14:creationId xmlns:p14="http://schemas.microsoft.com/office/powerpoint/2010/main" val="406784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86345FD1-D639-4693-A0CB-03DFD8C46845}" type="slidenum">
              <a:t>‹#›</a:t>
            </a:fld>
            <a:endParaRPr lang="x-none"/>
          </a:p>
        </p:txBody>
      </p:sp>
    </p:spTree>
    <p:extLst>
      <p:ext uri="{BB962C8B-B14F-4D97-AF65-F5344CB8AC3E}">
        <p14:creationId xmlns:p14="http://schemas.microsoft.com/office/powerpoint/2010/main" val="149691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B899648A-7B05-4511-8AF3-004223DFD5E7}" type="slidenum">
              <a:t>‹#›</a:t>
            </a:fld>
            <a:endParaRPr lang="x-none"/>
          </a:p>
        </p:txBody>
      </p:sp>
    </p:spTree>
    <p:extLst>
      <p:ext uri="{BB962C8B-B14F-4D97-AF65-F5344CB8AC3E}">
        <p14:creationId xmlns:p14="http://schemas.microsoft.com/office/powerpoint/2010/main" val="1971849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DB271572-B840-4BA7-9A49-C5E9FBE00A24}" type="slidenum">
              <a:t>‹#›</a:t>
            </a:fld>
            <a:endParaRPr lang="x-none"/>
          </a:p>
        </p:txBody>
      </p:sp>
    </p:spTree>
    <p:extLst>
      <p:ext uri="{BB962C8B-B14F-4D97-AF65-F5344CB8AC3E}">
        <p14:creationId xmlns:p14="http://schemas.microsoft.com/office/powerpoint/2010/main" val="240892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E30EC0F5-4603-495C-814C-02F19F44FEA7}" type="slidenum">
              <a:t>‹#›</a:t>
            </a:fld>
            <a:endParaRPr lang="x-none"/>
          </a:p>
        </p:txBody>
      </p:sp>
    </p:spTree>
    <p:extLst>
      <p:ext uri="{BB962C8B-B14F-4D97-AF65-F5344CB8AC3E}">
        <p14:creationId xmlns:p14="http://schemas.microsoft.com/office/powerpoint/2010/main" val="269506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4B23C667-0148-41DE-9961-519D68D13CCA}"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7AC85E11-EC78-4D58-970B-BA2F44C2B4BA}" type="slidenum">
              <a:t>‹#›</a:t>
            </a:fld>
            <a:endParaRPr lang="x-none"/>
          </a:p>
        </p:txBody>
      </p:sp>
    </p:spTree>
    <p:extLst>
      <p:ext uri="{BB962C8B-B14F-4D97-AF65-F5344CB8AC3E}">
        <p14:creationId xmlns:p14="http://schemas.microsoft.com/office/powerpoint/2010/main" val="36409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0D949B41-F397-4031-9E43-B283E5EBA74A}" type="slidenum">
              <a:t>‹#›</a:t>
            </a:fld>
            <a:endParaRPr lang="x-none"/>
          </a:p>
        </p:txBody>
      </p:sp>
    </p:spTree>
    <p:extLst>
      <p:ext uri="{BB962C8B-B14F-4D97-AF65-F5344CB8AC3E}">
        <p14:creationId xmlns:p14="http://schemas.microsoft.com/office/powerpoint/2010/main" val="3051071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5F37D3F3-CF08-4440-AE42-F0FB4A8E9D71}" type="slidenum">
              <a:t>‹#›</a:t>
            </a:fld>
            <a:endParaRPr lang="x-none"/>
          </a:p>
        </p:txBody>
      </p:sp>
    </p:spTree>
    <p:extLst>
      <p:ext uri="{BB962C8B-B14F-4D97-AF65-F5344CB8AC3E}">
        <p14:creationId xmlns:p14="http://schemas.microsoft.com/office/powerpoint/2010/main" val="3437167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1632635-B0F1-4EB3-A3EA-4FF69D0099EE}" type="slidenum">
              <a:t>‹#›</a:t>
            </a:fld>
            <a:endParaRPr lang="x-none"/>
          </a:p>
        </p:txBody>
      </p:sp>
    </p:spTree>
    <p:extLst>
      <p:ext uri="{BB962C8B-B14F-4D97-AF65-F5344CB8AC3E}">
        <p14:creationId xmlns:p14="http://schemas.microsoft.com/office/powerpoint/2010/main" val="268442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48732399-DE57-4414-A0B4-8806CBC36130}" type="slidenum">
              <a:t>‹#›</a:t>
            </a:fld>
            <a:endParaRPr lang="x-none"/>
          </a:p>
        </p:txBody>
      </p:sp>
    </p:spTree>
    <p:extLst>
      <p:ext uri="{BB962C8B-B14F-4D97-AF65-F5344CB8AC3E}">
        <p14:creationId xmlns:p14="http://schemas.microsoft.com/office/powerpoint/2010/main" val="767791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5527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DDE45D8C-7DE7-4E3A-8561-37E27282FDF1}" type="slidenum">
              <a:t>‹#›</a:t>
            </a:fld>
            <a:endParaRPr lang="x-none"/>
          </a:p>
        </p:txBody>
      </p:sp>
    </p:spTree>
    <p:extLst>
      <p:ext uri="{BB962C8B-B14F-4D97-AF65-F5344CB8AC3E}">
        <p14:creationId xmlns:p14="http://schemas.microsoft.com/office/powerpoint/2010/main" val="568505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BE897387-1159-47E1-8BF8-BAA886DF0B56}" type="slidenum">
              <a:t>‹#›</a:t>
            </a:fld>
            <a:endParaRPr lang="x-none"/>
          </a:p>
        </p:txBody>
      </p:sp>
    </p:spTree>
    <p:extLst>
      <p:ext uri="{BB962C8B-B14F-4D97-AF65-F5344CB8AC3E}">
        <p14:creationId xmlns:p14="http://schemas.microsoft.com/office/powerpoint/2010/main" val="1153244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91051752-2DBC-4350-AB0F-546F490ABE51}" type="slidenum">
              <a:t>‹#›</a:t>
            </a:fld>
            <a:endParaRPr lang="x-none"/>
          </a:p>
        </p:txBody>
      </p:sp>
    </p:spTree>
    <p:extLst>
      <p:ext uri="{BB962C8B-B14F-4D97-AF65-F5344CB8AC3E}">
        <p14:creationId xmlns:p14="http://schemas.microsoft.com/office/powerpoint/2010/main" val="945118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F80C1D0A-74FD-47D3-A2ED-58B80FCBECDB}" type="slidenum">
              <a:t>‹#›</a:t>
            </a:fld>
            <a:endParaRPr lang="x-none"/>
          </a:p>
        </p:txBody>
      </p:sp>
    </p:spTree>
    <p:extLst>
      <p:ext uri="{BB962C8B-B14F-4D97-AF65-F5344CB8AC3E}">
        <p14:creationId xmlns:p14="http://schemas.microsoft.com/office/powerpoint/2010/main" val="1831054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56A8F546-6F4E-40CF-B6D2-DDBB87BA071F}" type="slidenum">
              <a:t>‹#›</a:t>
            </a:fld>
            <a:endParaRPr lang="x-none"/>
          </a:p>
        </p:txBody>
      </p:sp>
    </p:spTree>
    <p:extLst>
      <p:ext uri="{BB962C8B-B14F-4D97-AF65-F5344CB8AC3E}">
        <p14:creationId xmlns:p14="http://schemas.microsoft.com/office/powerpoint/2010/main" val="310110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B1531B59-3A70-41F9-9FBC-8E4C082ABAD1}" type="slidenum">
              <a:t>‹#›</a:t>
            </a:fld>
            <a:endParaRPr lang="x-none"/>
          </a:p>
        </p:txBody>
      </p:sp>
    </p:spTree>
    <p:extLst>
      <p:ext uri="{BB962C8B-B14F-4D97-AF65-F5344CB8AC3E}">
        <p14:creationId xmlns:p14="http://schemas.microsoft.com/office/powerpoint/2010/main" val="330421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7B8128B9-C5D2-4AB2-949C-86FBDFC48F45}" type="slidenum">
              <a:t>‹#›</a:t>
            </a:fld>
            <a:endParaRPr lang="x-none"/>
          </a:p>
        </p:txBody>
      </p:sp>
    </p:spTree>
    <p:extLst>
      <p:ext uri="{BB962C8B-B14F-4D97-AF65-F5344CB8AC3E}">
        <p14:creationId xmlns:p14="http://schemas.microsoft.com/office/powerpoint/2010/main" val="404598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882B842-9A90-4D5D-8FCF-BADCFD9959FC}"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9EAB434F-938F-4315-9606-04C7DBB7496E}" type="slidenum">
              <a:t>‹#›</a:t>
            </a:fld>
            <a:endParaRPr lang="x-none"/>
          </a:p>
        </p:txBody>
      </p:sp>
    </p:spTree>
    <p:extLst>
      <p:ext uri="{BB962C8B-B14F-4D97-AF65-F5344CB8AC3E}">
        <p14:creationId xmlns:p14="http://schemas.microsoft.com/office/powerpoint/2010/main" val="270199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Tree>
    <p:extLst>
      <p:ext uri="{BB962C8B-B14F-4D97-AF65-F5344CB8AC3E}">
        <p14:creationId xmlns:p14="http://schemas.microsoft.com/office/powerpoint/2010/main" val="1549172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910586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66D2E33-9220-475D-B703-C8D08608D028}" type="slidenum">
              <a:t>‹#›</a:t>
            </a:fld>
            <a:endParaRPr lang="x-none"/>
          </a:p>
        </p:txBody>
      </p:sp>
    </p:spTree>
    <p:extLst>
      <p:ext uri="{BB962C8B-B14F-4D97-AF65-F5344CB8AC3E}">
        <p14:creationId xmlns:p14="http://schemas.microsoft.com/office/powerpoint/2010/main" val="3402884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396375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887879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322140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431146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294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20830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12469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502204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3050"/>
            <a:ext cx="2057400" cy="58578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6019800" cy="5857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750906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Tree>
    <p:extLst>
      <p:ext uri="{BB962C8B-B14F-4D97-AF65-F5344CB8AC3E}">
        <p14:creationId xmlns:p14="http://schemas.microsoft.com/office/powerpoint/2010/main" val="494989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CC002A65-BE21-406A-8235-8117646CFCBD}" type="slidenum">
              <a:t>‹#›</a:t>
            </a:fld>
            <a:endParaRPr lang="x-none"/>
          </a:p>
        </p:txBody>
      </p:sp>
    </p:spTree>
    <p:extLst>
      <p:ext uri="{BB962C8B-B14F-4D97-AF65-F5344CB8AC3E}">
        <p14:creationId xmlns:p14="http://schemas.microsoft.com/office/powerpoint/2010/main" val="3850021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040939B-74C5-4EF3-940D-E2E41DAE0B78}" type="slidenum">
              <a:t>‹#›</a:t>
            </a:fld>
            <a:endParaRPr lang="x-none"/>
          </a:p>
        </p:txBody>
      </p:sp>
    </p:spTree>
    <p:extLst>
      <p:ext uri="{BB962C8B-B14F-4D97-AF65-F5344CB8AC3E}">
        <p14:creationId xmlns:p14="http://schemas.microsoft.com/office/powerpoint/2010/main" val="312114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39919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3398054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700641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57190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304410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233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91264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22217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62591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3050"/>
            <a:ext cx="2057400" cy="58578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6019800" cy="5857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58642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C4667F37-9FF8-449E-956F-5E4BE4ADFD9F}" type="slidenum">
              <a:t>‹#›</a:t>
            </a:fld>
            <a:endParaRPr lang="x-none"/>
          </a:p>
        </p:txBody>
      </p:sp>
    </p:spTree>
    <p:extLst>
      <p:ext uri="{BB962C8B-B14F-4D97-AF65-F5344CB8AC3E}">
        <p14:creationId xmlns:p14="http://schemas.microsoft.com/office/powerpoint/2010/main" val="4226853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9EFE8FF7-702D-49CC-A15D-440E3B6C910F}" type="slidenum">
              <a:t>‹#›</a:t>
            </a:fld>
            <a:endParaRPr lang="x-none"/>
          </a:p>
        </p:txBody>
      </p:sp>
    </p:spTree>
    <p:extLst>
      <p:ext uri="{BB962C8B-B14F-4D97-AF65-F5344CB8AC3E}">
        <p14:creationId xmlns:p14="http://schemas.microsoft.com/office/powerpoint/2010/main" val="292164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930E0781-D0C7-4799-9677-63DF13F5BA38}" type="slidenum">
              <a:t>‹#›</a:t>
            </a:fld>
            <a:endParaRPr lang="x-none"/>
          </a:p>
        </p:txBody>
      </p:sp>
    </p:spTree>
    <p:extLst>
      <p:ext uri="{BB962C8B-B14F-4D97-AF65-F5344CB8AC3E}">
        <p14:creationId xmlns:p14="http://schemas.microsoft.com/office/powerpoint/2010/main" val="382736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74FAA0A-F01D-4C27-8421-51100FFC3FB5}" type="slidenum">
              <a:t>‹#›</a:t>
            </a:fld>
            <a:endParaRPr lang="x-none"/>
          </a:p>
        </p:txBody>
      </p:sp>
    </p:spTree>
    <p:extLst>
      <p:ext uri="{BB962C8B-B14F-4D97-AF65-F5344CB8AC3E}">
        <p14:creationId xmlns:p14="http://schemas.microsoft.com/office/powerpoint/2010/main" val="2689929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27730494-FF89-40ED-969F-4CB0A97838CB}" type="slidenum">
              <a:t>‹#›</a:t>
            </a:fld>
            <a:endParaRPr lang="x-none"/>
          </a:p>
        </p:txBody>
      </p:sp>
    </p:spTree>
    <p:extLst>
      <p:ext uri="{BB962C8B-B14F-4D97-AF65-F5344CB8AC3E}">
        <p14:creationId xmlns:p14="http://schemas.microsoft.com/office/powerpoint/2010/main" val="15709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C82FF723-5965-4D8E-82F9-A47C039D0A25}" type="slidenum">
              <a:t>‹#›</a:t>
            </a:fld>
            <a:endParaRPr lang="x-none"/>
          </a:p>
        </p:txBody>
      </p:sp>
    </p:spTree>
    <p:extLst>
      <p:ext uri="{BB962C8B-B14F-4D97-AF65-F5344CB8AC3E}">
        <p14:creationId xmlns:p14="http://schemas.microsoft.com/office/powerpoint/2010/main" val="375359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289DE014-E103-4DE4-B39A-89CA1AAA0E26}" type="slidenum">
              <a:t>‹#›</a:t>
            </a:fld>
            <a:endParaRPr lang="x-none"/>
          </a:p>
        </p:txBody>
      </p:sp>
    </p:spTree>
    <p:extLst>
      <p:ext uri="{BB962C8B-B14F-4D97-AF65-F5344CB8AC3E}">
        <p14:creationId xmlns:p14="http://schemas.microsoft.com/office/powerpoint/2010/main" val="2030569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0A46CA78-01CD-414E-AB42-B12505A6A66A}" type="slidenum">
              <a:t>‹#›</a:t>
            </a:fld>
            <a:endParaRPr lang="x-none"/>
          </a:p>
        </p:txBody>
      </p:sp>
    </p:spTree>
    <p:extLst>
      <p:ext uri="{BB962C8B-B14F-4D97-AF65-F5344CB8AC3E}">
        <p14:creationId xmlns:p14="http://schemas.microsoft.com/office/powerpoint/2010/main" val="1987533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A0516B70-51C1-4FFB-A30F-A38C62D33FE5}" type="slidenum">
              <a:t>‹#›</a:t>
            </a:fld>
            <a:endParaRPr lang="x-none"/>
          </a:p>
        </p:txBody>
      </p:sp>
    </p:spTree>
    <p:extLst>
      <p:ext uri="{BB962C8B-B14F-4D97-AF65-F5344CB8AC3E}">
        <p14:creationId xmlns:p14="http://schemas.microsoft.com/office/powerpoint/2010/main" val="2661719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BFB14A77-C633-49B1-ABFD-8F8F1992EBE5}" type="slidenum">
              <a:t>‹#›</a:t>
            </a:fld>
            <a:endParaRPr lang="x-none"/>
          </a:p>
        </p:txBody>
      </p:sp>
    </p:spTree>
    <p:extLst>
      <p:ext uri="{BB962C8B-B14F-4D97-AF65-F5344CB8AC3E}">
        <p14:creationId xmlns:p14="http://schemas.microsoft.com/office/powerpoint/2010/main" val="298220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F27DE465-9C70-40E5-8FE5-70E42A368B0D}" type="slidenum">
              <a:t>‹#›</a:t>
            </a:fld>
            <a:endParaRPr lang="x-none"/>
          </a:p>
        </p:txBody>
      </p:sp>
    </p:spTree>
    <p:extLst>
      <p:ext uri="{BB962C8B-B14F-4D97-AF65-F5344CB8AC3E}">
        <p14:creationId xmlns:p14="http://schemas.microsoft.com/office/powerpoint/2010/main" val="242423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7626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6C372CC-CF3B-48A7-AC28-B7F9406F491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CFCAA93-4505-4119-940A-6DDC4503460B}" type="slidenum">
              <a:t>‹#›</a:t>
            </a:fld>
            <a:endParaRPr lang="x-none"/>
          </a:p>
        </p:txBody>
      </p:sp>
    </p:spTree>
    <p:extLst>
      <p:ext uri="{BB962C8B-B14F-4D97-AF65-F5344CB8AC3E}">
        <p14:creationId xmlns:p14="http://schemas.microsoft.com/office/powerpoint/2010/main" val="167628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04963"/>
            <a:ext cx="2057400" cy="45259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4963"/>
            <a:ext cx="6019800" cy="45259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F11C4982-1945-456D-91E2-7C541F5B510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9B6265E-B0F8-481C-9488-40CB7FB695B4}" type="slidenum">
              <a:t>‹#›</a:t>
            </a:fld>
            <a:endParaRPr lang="x-none"/>
          </a:p>
        </p:txBody>
      </p:sp>
    </p:spTree>
    <p:extLst>
      <p:ext uri="{BB962C8B-B14F-4D97-AF65-F5344CB8AC3E}">
        <p14:creationId xmlns:p14="http://schemas.microsoft.com/office/powerpoint/2010/main" val="192547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E70F406-ABDD-46DE-9241-2C6A06E15880}" type="slidenum">
              <a:t>‹#›</a:t>
            </a:fld>
            <a:endParaRPr lang="x-none"/>
          </a:p>
        </p:txBody>
      </p:sp>
    </p:spTree>
    <p:extLst>
      <p:ext uri="{BB962C8B-B14F-4D97-AF65-F5344CB8AC3E}">
        <p14:creationId xmlns:p14="http://schemas.microsoft.com/office/powerpoint/2010/main" val="3133663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C43BC96-548D-49F4-A31C-FE53BA8B902B}" type="slidenum">
              <a:t>‹#›</a:t>
            </a:fld>
            <a:endParaRPr lang="x-none"/>
          </a:p>
        </p:txBody>
      </p:sp>
    </p:spTree>
    <p:extLst>
      <p:ext uri="{BB962C8B-B14F-4D97-AF65-F5344CB8AC3E}">
        <p14:creationId xmlns:p14="http://schemas.microsoft.com/office/powerpoint/2010/main" val="3066238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124F865A-FF0C-473B-94DC-D200231AD12F}" type="slidenum">
              <a:t>‹#›</a:t>
            </a:fld>
            <a:endParaRPr lang="x-none"/>
          </a:p>
        </p:txBody>
      </p:sp>
    </p:spTree>
    <p:extLst>
      <p:ext uri="{BB962C8B-B14F-4D97-AF65-F5344CB8AC3E}">
        <p14:creationId xmlns:p14="http://schemas.microsoft.com/office/powerpoint/2010/main" val="2091242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777F2B5-239A-404D-8522-303844633848}" type="slidenum">
              <a:t>‹#›</a:t>
            </a:fld>
            <a:endParaRPr lang="x-none"/>
          </a:p>
        </p:txBody>
      </p:sp>
    </p:spTree>
    <p:extLst>
      <p:ext uri="{BB962C8B-B14F-4D97-AF65-F5344CB8AC3E}">
        <p14:creationId xmlns:p14="http://schemas.microsoft.com/office/powerpoint/2010/main" val="241105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A0C6A979-54C5-47F8-A43B-F4C1A8C350FB}" type="slidenum">
              <a:t>‹#›</a:t>
            </a:fld>
            <a:endParaRPr lang="x-none"/>
          </a:p>
        </p:txBody>
      </p:sp>
    </p:spTree>
    <p:extLst>
      <p:ext uri="{BB962C8B-B14F-4D97-AF65-F5344CB8AC3E}">
        <p14:creationId xmlns:p14="http://schemas.microsoft.com/office/powerpoint/2010/main" val="400666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4B8F802A-0677-45B2-B9CB-E7C371498048}" type="slidenum">
              <a:t>‹#›</a:t>
            </a:fld>
            <a:endParaRPr lang="x-none"/>
          </a:p>
        </p:txBody>
      </p:sp>
    </p:spTree>
    <p:extLst>
      <p:ext uri="{BB962C8B-B14F-4D97-AF65-F5344CB8AC3E}">
        <p14:creationId xmlns:p14="http://schemas.microsoft.com/office/powerpoint/2010/main" val="3687638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7219BBCB-5F93-4CAA-82FD-85705D321823}" type="slidenum">
              <a:t>‹#›</a:t>
            </a:fld>
            <a:endParaRPr lang="x-none"/>
          </a:p>
        </p:txBody>
      </p:sp>
    </p:spTree>
    <p:extLst>
      <p:ext uri="{BB962C8B-B14F-4D97-AF65-F5344CB8AC3E}">
        <p14:creationId xmlns:p14="http://schemas.microsoft.com/office/powerpoint/2010/main" val="442579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B26972C4-13B0-4F0B-AE6E-DBA7EE363011}" type="slidenum">
              <a:t>‹#›</a:t>
            </a:fld>
            <a:endParaRPr lang="x-none"/>
          </a:p>
        </p:txBody>
      </p:sp>
    </p:spTree>
    <p:extLst>
      <p:ext uri="{BB962C8B-B14F-4D97-AF65-F5344CB8AC3E}">
        <p14:creationId xmlns:p14="http://schemas.microsoft.com/office/powerpoint/2010/main" val="436724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01134769-DE6A-486F-A478-81F13BDA5DE0}" type="slidenum">
              <a:t>‹#›</a:t>
            </a:fld>
            <a:endParaRPr lang="x-none"/>
          </a:p>
        </p:txBody>
      </p:sp>
    </p:spTree>
    <p:extLst>
      <p:ext uri="{BB962C8B-B14F-4D97-AF65-F5344CB8AC3E}">
        <p14:creationId xmlns:p14="http://schemas.microsoft.com/office/powerpoint/2010/main" val="252839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1C8F773B-5096-4830-B016-5FDA7294FD08}" type="slidenum">
              <a:t>‹#›</a:t>
            </a:fld>
            <a:endParaRPr lang="x-none"/>
          </a:p>
        </p:txBody>
      </p:sp>
    </p:spTree>
    <p:extLst>
      <p:ext uri="{BB962C8B-B14F-4D97-AF65-F5344CB8AC3E}">
        <p14:creationId xmlns:p14="http://schemas.microsoft.com/office/powerpoint/2010/main" val="1801476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FF2A6E4-7BD0-4586-B11F-AD56E0511965}" type="slidenum">
              <a:t>‹#›</a:t>
            </a:fld>
            <a:endParaRPr lang="x-none"/>
          </a:p>
        </p:txBody>
      </p:sp>
    </p:spTree>
    <p:extLst>
      <p:ext uri="{BB962C8B-B14F-4D97-AF65-F5344CB8AC3E}">
        <p14:creationId xmlns:p14="http://schemas.microsoft.com/office/powerpoint/2010/main" val="331957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2F4341AA-7D13-4068-916E-811C078B61A2}"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8FEDBD7-0D7F-4EC6-A29B-89306FDD10B7}" type="slidenum">
              <a:t>‹#›</a:t>
            </a:fld>
            <a:endParaRPr lang="x-none"/>
          </a:p>
        </p:txBody>
      </p:sp>
    </p:spTree>
    <p:extLst>
      <p:ext uri="{BB962C8B-B14F-4D97-AF65-F5344CB8AC3E}">
        <p14:creationId xmlns:p14="http://schemas.microsoft.com/office/powerpoint/2010/main" val="6223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7F831685-4755-48F0-A9FC-35C53D152B10}" type="slidenum">
              <a:t>‹#›</a:t>
            </a:fld>
            <a:endParaRPr lang="x-none"/>
          </a:p>
        </p:txBody>
      </p:sp>
    </p:spTree>
    <p:extLst>
      <p:ext uri="{BB962C8B-B14F-4D97-AF65-F5344CB8AC3E}">
        <p14:creationId xmlns:p14="http://schemas.microsoft.com/office/powerpoint/2010/main" val="598867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00E44BA6-134D-406E-9F15-105ABBEFD89F}" type="slidenum">
              <a:t>‹#›</a:t>
            </a:fld>
            <a:endParaRPr lang="x-none"/>
          </a:p>
        </p:txBody>
      </p:sp>
    </p:spTree>
    <p:extLst>
      <p:ext uri="{BB962C8B-B14F-4D97-AF65-F5344CB8AC3E}">
        <p14:creationId xmlns:p14="http://schemas.microsoft.com/office/powerpoint/2010/main" val="567694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FB6F1037-D07E-4CE4-BAAB-6B4B85535627}" type="slidenum">
              <a:t>‹#›</a:t>
            </a:fld>
            <a:endParaRPr lang="x-none"/>
          </a:p>
        </p:txBody>
      </p:sp>
    </p:spTree>
    <p:extLst>
      <p:ext uri="{BB962C8B-B14F-4D97-AF65-F5344CB8AC3E}">
        <p14:creationId xmlns:p14="http://schemas.microsoft.com/office/powerpoint/2010/main" val="2603838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5527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639173C3-BA37-4556-8839-CC5A98DC7AAA}" type="slidenum">
              <a:t>‹#›</a:t>
            </a:fld>
            <a:endParaRPr lang="x-none"/>
          </a:p>
        </p:txBody>
      </p:sp>
    </p:spTree>
    <p:extLst>
      <p:ext uri="{BB962C8B-B14F-4D97-AF65-F5344CB8AC3E}">
        <p14:creationId xmlns:p14="http://schemas.microsoft.com/office/powerpoint/2010/main" val="2266171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69DD2AE8-3DAD-4D9B-9C35-67A11FA7FFAA}" type="slidenum">
              <a:t>‹#›</a:t>
            </a:fld>
            <a:endParaRPr lang="x-none"/>
          </a:p>
        </p:txBody>
      </p:sp>
    </p:spTree>
    <p:extLst>
      <p:ext uri="{BB962C8B-B14F-4D97-AF65-F5344CB8AC3E}">
        <p14:creationId xmlns:p14="http://schemas.microsoft.com/office/powerpoint/2010/main" val="1668158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E24240B8-A8F6-42D2-8A96-C7602B5A4664}" type="slidenum">
              <a:t>‹#›</a:t>
            </a:fld>
            <a:endParaRPr lang="x-none"/>
          </a:p>
        </p:txBody>
      </p:sp>
    </p:spTree>
    <p:extLst>
      <p:ext uri="{BB962C8B-B14F-4D97-AF65-F5344CB8AC3E}">
        <p14:creationId xmlns:p14="http://schemas.microsoft.com/office/powerpoint/2010/main" val="54606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904358AD-A136-45F6-A189-71C99564D23A}" type="slidenum">
              <a:t>‹#›</a:t>
            </a:fld>
            <a:endParaRPr lang="x-none"/>
          </a:p>
        </p:txBody>
      </p:sp>
    </p:spTree>
    <p:extLst>
      <p:ext uri="{BB962C8B-B14F-4D97-AF65-F5344CB8AC3E}">
        <p14:creationId xmlns:p14="http://schemas.microsoft.com/office/powerpoint/2010/main" val="537834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9F57751D-E433-47C0-B5E7-0CFC02CE9464}" type="slidenum">
              <a:t>‹#›</a:t>
            </a:fld>
            <a:endParaRPr lang="x-none"/>
          </a:p>
        </p:txBody>
      </p:sp>
    </p:spTree>
    <p:extLst>
      <p:ext uri="{BB962C8B-B14F-4D97-AF65-F5344CB8AC3E}">
        <p14:creationId xmlns:p14="http://schemas.microsoft.com/office/powerpoint/2010/main" val="127360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52C2898-8F61-4B54-A405-5A3AFD425B0D}" type="slidenum">
              <a:t>‹#›</a:t>
            </a:fld>
            <a:endParaRPr lang="x-none"/>
          </a:p>
        </p:txBody>
      </p:sp>
    </p:spTree>
    <p:extLst>
      <p:ext uri="{BB962C8B-B14F-4D97-AF65-F5344CB8AC3E}">
        <p14:creationId xmlns:p14="http://schemas.microsoft.com/office/powerpoint/2010/main" val="228371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8AF51EE4-FDA6-477E-ACE4-DBFA2BA67EFE}" type="slidenum">
              <a:t>‹#›</a:t>
            </a:fld>
            <a:endParaRPr lang="x-none"/>
          </a:p>
        </p:txBody>
      </p:sp>
    </p:spTree>
    <p:extLst>
      <p:ext uri="{BB962C8B-B14F-4D97-AF65-F5344CB8AC3E}">
        <p14:creationId xmlns:p14="http://schemas.microsoft.com/office/powerpoint/2010/main" val="4044968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46DC4797-A557-4F87-A822-6B98F9D46CDE}" type="slidenum">
              <a:t>‹#›</a:t>
            </a:fld>
            <a:endParaRPr lang="x-none"/>
          </a:p>
        </p:txBody>
      </p:sp>
    </p:spTree>
    <p:extLst>
      <p:ext uri="{BB962C8B-B14F-4D97-AF65-F5344CB8AC3E}">
        <p14:creationId xmlns:p14="http://schemas.microsoft.com/office/powerpoint/2010/main" val="394912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625DEFAF-54EE-4B0A-95FF-32017CA19E29}"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3397D0DA-AAB3-4654-A4AF-AA49DEA9345F}" type="slidenum">
              <a:t>‹#›</a:t>
            </a:fld>
            <a:endParaRPr lang="x-none"/>
          </a:p>
        </p:txBody>
      </p:sp>
    </p:spTree>
    <p:extLst>
      <p:ext uri="{BB962C8B-B14F-4D97-AF65-F5344CB8AC3E}">
        <p14:creationId xmlns:p14="http://schemas.microsoft.com/office/powerpoint/2010/main" val="1555626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3CDEFC6-4A6E-4F54-869B-C980C5D26E9E}" type="slidenum">
              <a:t>‹#›</a:t>
            </a:fld>
            <a:endParaRPr lang="x-none"/>
          </a:p>
        </p:txBody>
      </p:sp>
    </p:spTree>
    <p:extLst>
      <p:ext uri="{BB962C8B-B14F-4D97-AF65-F5344CB8AC3E}">
        <p14:creationId xmlns:p14="http://schemas.microsoft.com/office/powerpoint/2010/main" val="331355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7EF2F954-E451-496C-864F-A8435180A9A8}" type="slidenum">
              <a:t>‹#›</a:t>
            </a:fld>
            <a:endParaRPr lang="x-none"/>
          </a:p>
        </p:txBody>
      </p:sp>
    </p:spTree>
    <p:extLst>
      <p:ext uri="{BB962C8B-B14F-4D97-AF65-F5344CB8AC3E}">
        <p14:creationId xmlns:p14="http://schemas.microsoft.com/office/powerpoint/2010/main" val="3598196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49AA5B98-9048-41DA-87E0-EBD6E789A132}" type="slidenum">
              <a:t>‹#›</a:t>
            </a:fld>
            <a:endParaRPr lang="x-none"/>
          </a:p>
        </p:txBody>
      </p:sp>
    </p:spTree>
    <p:extLst>
      <p:ext uri="{BB962C8B-B14F-4D97-AF65-F5344CB8AC3E}">
        <p14:creationId xmlns:p14="http://schemas.microsoft.com/office/powerpoint/2010/main" val="318360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71D9F196-792D-4DF6-9777-1127FE73DEF3}" type="slidenum">
              <a:t>‹#›</a:t>
            </a:fld>
            <a:endParaRPr lang="x-none"/>
          </a:p>
        </p:txBody>
      </p:sp>
    </p:spTree>
    <p:extLst>
      <p:ext uri="{BB962C8B-B14F-4D97-AF65-F5344CB8AC3E}">
        <p14:creationId xmlns:p14="http://schemas.microsoft.com/office/powerpoint/2010/main" val="1609145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2FB84A1C-4B4E-4AC6-88BA-68262D9A0A48}" type="slidenum">
              <a:t>‹#›</a:t>
            </a:fld>
            <a:endParaRPr lang="x-none"/>
          </a:p>
        </p:txBody>
      </p:sp>
    </p:spTree>
    <p:extLst>
      <p:ext uri="{BB962C8B-B14F-4D97-AF65-F5344CB8AC3E}">
        <p14:creationId xmlns:p14="http://schemas.microsoft.com/office/powerpoint/2010/main" val="108107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B661AC3D-AF95-49E3-9F60-80A095F79D79}" type="slidenum">
              <a:t>‹#›</a:t>
            </a:fld>
            <a:endParaRPr lang="x-none"/>
          </a:p>
        </p:txBody>
      </p:sp>
    </p:spTree>
    <p:extLst>
      <p:ext uri="{BB962C8B-B14F-4D97-AF65-F5344CB8AC3E}">
        <p14:creationId xmlns:p14="http://schemas.microsoft.com/office/powerpoint/2010/main" val="1898778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A5F188D7-D7EA-4EBD-8808-142F643DC644}" type="slidenum">
              <a:t>‹#›</a:t>
            </a:fld>
            <a:endParaRPr lang="x-none"/>
          </a:p>
        </p:txBody>
      </p:sp>
    </p:spTree>
    <p:extLst>
      <p:ext uri="{BB962C8B-B14F-4D97-AF65-F5344CB8AC3E}">
        <p14:creationId xmlns:p14="http://schemas.microsoft.com/office/powerpoint/2010/main" val="63044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7170FEF4-3864-4238-82AF-6D691CDC54B0}" type="slidenum">
              <a:t>‹#›</a:t>
            </a:fld>
            <a:endParaRPr lang="x-none"/>
          </a:p>
        </p:txBody>
      </p:sp>
    </p:spTree>
    <p:extLst>
      <p:ext uri="{BB962C8B-B14F-4D97-AF65-F5344CB8AC3E}">
        <p14:creationId xmlns:p14="http://schemas.microsoft.com/office/powerpoint/2010/main" val="46361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151A700B-35A9-486B-98D2-8825672AD74D}" type="slidenum">
              <a:t>‹#›</a:t>
            </a:fld>
            <a:endParaRPr lang="x-none"/>
          </a:p>
        </p:txBody>
      </p:sp>
    </p:spTree>
    <p:extLst>
      <p:ext uri="{BB962C8B-B14F-4D97-AF65-F5344CB8AC3E}">
        <p14:creationId xmlns:p14="http://schemas.microsoft.com/office/powerpoint/2010/main" val="610013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51EE36C0-9BA2-45DF-9FAD-CB6CFEDA5E86}" type="slidenum">
              <a:t>‹#›</a:t>
            </a:fld>
            <a:endParaRPr lang="x-none"/>
          </a:p>
        </p:txBody>
      </p:sp>
    </p:spTree>
    <p:extLst>
      <p:ext uri="{BB962C8B-B14F-4D97-AF65-F5344CB8AC3E}">
        <p14:creationId xmlns:p14="http://schemas.microsoft.com/office/powerpoint/2010/main" val="396069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E51959EB-742D-4924-A286-455A53B67CAA}" type="slidenum">
              <a:t>‹#›</a:t>
            </a:fld>
            <a:endParaRPr lang="x-none"/>
          </a:p>
        </p:txBody>
      </p:sp>
    </p:spTree>
    <p:extLst>
      <p:ext uri="{BB962C8B-B14F-4D97-AF65-F5344CB8AC3E}">
        <p14:creationId xmlns:p14="http://schemas.microsoft.com/office/powerpoint/2010/main" val="2871022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628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628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036C7D8B-892E-4B3A-8F99-E37B79C9058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3AF904A1-E8C8-40E7-AF89-9CE2594F675E}" type="slidenum">
              <a:t>‹#›</a:t>
            </a:fld>
            <a:endParaRPr lang="x-none"/>
          </a:p>
        </p:txBody>
      </p:sp>
    </p:spTree>
    <p:extLst>
      <p:ext uri="{BB962C8B-B14F-4D97-AF65-F5344CB8AC3E}">
        <p14:creationId xmlns:p14="http://schemas.microsoft.com/office/powerpoint/2010/main" val="2542568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18669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647950" y="1825625"/>
            <a:ext cx="18669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6CD66FFD-79ED-4D87-AE5E-97F5B4DBB221}" type="slidenum">
              <a:t>‹#›</a:t>
            </a:fld>
            <a:endParaRPr lang="x-none"/>
          </a:p>
        </p:txBody>
      </p:sp>
    </p:spTree>
    <p:extLst>
      <p:ext uri="{BB962C8B-B14F-4D97-AF65-F5344CB8AC3E}">
        <p14:creationId xmlns:p14="http://schemas.microsoft.com/office/powerpoint/2010/main" val="63713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8B112885-AE36-4494-B72B-8C54E2810963}" type="slidenum">
              <a:t>‹#›</a:t>
            </a:fld>
            <a:endParaRPr lang="x-none"/>
          </a:p>
        </p:txBody>
      </p:sp>
    </p:spTree>
    <p:extLst>
      <p:ext uri="{BB962C8B-B14F-4D97-AF65-F5344CB8AC3E}">
        <p14:creationId xmlns:p14="http://schemas.microsoft.com/office/powerpoint/2010/main" val="159679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75DAF00D-0FF4-4776-BD9C-4761A2379B80}" type="slidenum">
              <a:t>‹#›</a:t>
            </a:fld>
            <a:endParaRPr lang="x-none"/>
          </a:p>
        </p:txBody>
      </p:sp>
    </p:spTree>
    <p:extLst>
      <p:ext uri="{BB962C8B-B14F-4D97-AF65-F5344CB8AC3E}">
        <p14:creationId xmlns:p14="http://schemas.microsoft.com/office/powerpoint/2010/main" val="227720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F7F2C683-EE26-485C-AE9C-6B67EC5715DA}" type="slidenum">
              <a:t>‹#›</a:t>
            </a:fld>
            <a:endParaRPr lang="x-none"/>
          </a:p>
        </p:txBody>
      </p:sp>
    </p:spTree>
    <p:extLst>
      <p:ext uri="{BB962C8B-B14F-4D97-AF65-F5344CB8AC3E}">
        <p14:creationId xmlns:p14="http://schemas.microsoft.com/office/powerpoint/2010/main" val="45626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5DE651BD-946E-4B12-9CF4-F853F658FB81}" type="slidenum">
              <a:t>‹#›</a:t>
            </a:fld>
            <a:endParaRPr lang="x-none"/>
          </a:p>
        </p:txBody>
      </p:sp>
    </p:spTree>
    <p:extLst>
      <p:ext uri="{BB962C8B-B14F-4D97-AF65-F5344CB8AC3E}">
        <p14:creationId xmlns:p14="http://schemas.microsoft.com/office/powerpoint/2010/main" val="1510388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624D5933-E9D7-4EFE-A50C-A37DAACBE581}" type="slidenum">
              <a:t>‹#›</a:t>
            </a:fld>
            <a:endParaRPr lang="x-none"/>
          </a:p>
        </p:txBody>
      </p:sp>
    </p:spTree>
    <p:extLst>
      <p:ext uri="{BB962C8B-B14F-4D97-AF65-F5344CB8AC3E}">
        <p14:creationId xmlns:p14="http://schemas.microsoft.com/office/powerpoint/2010/main" val="91709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BFDB8997-5B5D-4777-A82E-2C0DF2653D5E}" type="slidenum">
              <a:t>‹#›</a:t>
            </a:fld>
            <a:endParaRPr lang="x-none"/>
          </a:p>
        </p:txBody>
      </p:sp>
    </p:spTree>
    <p:extLst>
      <p:ext uri="{BB962C8B-B14F-4D97-AF65-F5344CB8AC3E}">
        <p14:creationId xmlns:p14="http://schemas.microsoft.com/office/powerpoint/2010/main" val="307026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FCD3FBC2-A277-4775-B793-55A5B34B14BD}" type="slidenum">
              <a:t>‹#›</a:t>
            </a:fld>
            <a:endParaRPr lang="x-none"/>
          </a:p>
        </p:txBody>
      </p:sp>
    </p:spTree>
    <p:extLst>
      <p:ext uri="{BB962C8B-B14F-4D97-AF65-F5344CB8AC3E}">
        <p14:creationId xmlns:p14="http://schemas.microsoft.com/office/powerpoint/2010/main" val="109297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7626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5D09BBF6-587A-4B25-A89E-ABAD8FC4CBD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AB601988-A8A8-4A13-8411-BED6F1907782}" type="slidenum">
              <a:t>‹#›</a:t>
            </a:fld>
            <a:endParaRPr lang="x-none"/>
          </a:p>
        </p:txBody>
      </p:sp>
    </p:spTree>
    <p:extLst>
      <p:ext uri="{BB962C8B-B14F-4D97-AF65-F5344CB8AC3E}">
        <p14:creationId xmlns:p14="http://schemas.microsoft.com/office/powerpoint/2010/main" val="78628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4D5E4F07-95A9-4B67-B5F6-DC0205AD2D40}" type="slidenum">
              <a:t>‹#›</a:t>
            </a:fld>
            <a:endParaRPr lang="x-none"/>
          </a:p>
        </p:txBody>
      </p:sp>
    </p:spTree>
    <p:extLst>
      <p:ext uri="{BB962C8B-B14F-4D97-AF65-F5344CB8AC3E}">
        <p14:creationId xmlns:p14="http://schemas.microsoft.com/office/powerpoint/2010/main" val="872267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13F2FABA-EBBE-46B1-9CE1-460529FCB0C9}" type="slidenum">
              <a:t>‹#›</a:t>
            </a:fld>
            <a:endParaRPr lang="x-none"/>
          </a:p>
        </p:txBody>
      </p:sp>
    </p:spTree>
    <p:extLst>
      <p:ext uri="{BB962C8B-B14F-4D97-AF65-F5344CB8AC3E}">
        <p14:creationId xmlns:p14="http://schemas.microsoft.com/office/powerpoint/2010/main" val="1072138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1A265422-BB4F-4781-B92D-A7F7CBB3C39A}" type="slidenum">
              <a:t>‹#›</a:t>
            </a:fld>
            <a:endParaRPr lang="x-none"/>
          </a:p>
        </p:txBody>
      </p:sp>
    </p:spTree>
    <p:extLst>
      <p:ext uri="{BB962C8B-B14F-4D97-AF65-F5344CB8AC3E}">
        <p14:creationId xmlns:p14="http://schemas.microsoft.com/office/powerpoint/2010/main" val="354386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2A406786-A96A-4F66-AB1F-DB73A3139BA9}" type="slidenum">
              <a:t>‹#›</a:t>
            </a:fld>
            <a:endParaRPr lang="x-none"/>
          </a:p>
        </p:txBody>
      </p:sp>
    </p:spTree>
    <p:extLst>
      <p:ext uri="{BB962C8B-B14F-4D97-AF65-F5344CB8AC3E}">
        <p14:creationId xmlns:p14="http://schemas.microsoft.com/office/powerpoint/2010/main" val="2099219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5A37EC05-64AE-4B70-83C1-8557F986B19D}" type="slidenum">
              <a:t>‹#›</a:t>
            </a:fld>
            <a:endParaRPr lang="x-none"/>
          </a:p>
        </p:txBody>
      </p:sp>
    </p:spTree>
    <p:extLst>
      <p:ext uri="{BB962C8B-B14F-4D97-AF65-F5344CB8AC3E}">
        <p14:creationId xmlns:p14="http://schemas.microsoft.com/office/powerpoint/2010/main" val="128331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0C56E379-CC06-4E7B-9247-8F5D2EB987EA}" type="slidenum">
              <a:t>‹#›</a:t>
            </a:fld>
            <a:endParaRPr lang="x-none"/>
          </a:p>
        </p:txBody>
      </p:sp>
    </p:spTree>
    <p:extLst>
      <p:ext uri="{BB962C8B-B14F-4D97-AF65-F5344CB8AC3E}">
        <p14:creationId xmlns:p14="http://schemas.microsoft.com/office/powerpoint/2010/main" val="459728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165A9BFA-2671-42BA-A5E5-7B69436BFD56}" type="slidenum">
              <a:t>‹#›</a:t>
            </a:fld>
            <a:endParaRPr lang="x-none"/>
          </a:p>
        </p:txBody>
      </p:sp>
    </p:spTree>
    <p:extLst>
      <p:ext uri="{BB962C8B-B14F-4D97-AF65-F5344CB8AC3E}">
        <p14:creationId xmlns:p14="http://schemas.microsoft.com/office/powerpoint/2010/main" val="1604471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F945C418-DE2A-415C-9A5D-BB9CD3A7DF7B}" type="slidenum">
              <a:t>‹#›</a:t>
            </a:fld>
            <a:endParaRPr lang="x-none"/>
          </a:p>
        </p:txBody>
      </p:sp>
    </p:spTree>
    <p:extLst>
      <p:ext uri="{BB962C8B-B14F-4D97-AF65-F5344CB8AC3E}">
        <p14:creationId xmlns:p14="http://schemas.microsoft.com/office/powerpoint/2010/main" val="3599302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918FE285-7424-40C7-83DB-2387C1460864}" type="slidenum">
              <a:t>‹#›</a:t>
            </a:fld>
            <a:endParaRPr lang="x-none"/>
          </a:p>
        </p:txBody>
      </p:sp>
    </p:spTree>
    <p:extLst>
      <p:ext uri="{BB962C8B-B14F-4D97-AF65-F5344CB8AC3E}">
        <p14:creationId xmlns:p14="http://schemas.microsoft.com/office/powerpoint/2010/main" val="341679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ED6470F-F4CF-41B7-A6D0-11DDCA7154ED}" type="slidenum">
              <a:t>‹#›</a:t>
            </a:fld>
            <a:endParaRPr lang="x-none"/>
          </a:p>
        </p:txBody>
      </p:sp>
    </p:spTree>
    <p:extLst>
      <p:ext uri="{BB962C8B-B14F-4D97-AF65-F5344CB8AC3E}">
        <p14:creationId xmlns:p14="http://schemas.microsoft.com/office/powerpoint/2010/main" val="1466274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2F489479-2169-4C31-9B5C-46A81719F95F}" type="slidenum">
              <a:t>‹#›</a:t>
            </a:fld>
            <a:endParaRPr lang="x-none"/>
          </a:p>
        </p:txBody>
      </p:sp>
    </p:spTree>
    <p:extLst>
      <p:ext uri="{BB962C8B-B14F-4D97-AF65-F5344CB8AC3E}">
        <p14:creationId xmlns:p14="http://schemas.microsoft.com/office/powerpoint/2010/main" val="3398508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3B5359A2-96A0-4F74-B8EA-6D90A32A0B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0DADD554-F1D3-4E34-9D82-88A812F5741E}" type="slidenum">
              <a:t>‹#›</a:t>
            </a:fld>
            <a:endParaRPr lang="x-none"/>
          </a:p>
        </p:txBody>
      </p:sp>
    </p:spTree>
    <p:extLst>
      <p:ext uri="{BB962C8B-B14F-4D97-AF65-F5344CB8AC3E}">
        <p14:creationId xmlns:p14="http://schemas.microsoft.com/office/powerpoint/2010/main" val="390751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1D1C0B14-B16B-47E0-8937-5B5EEADD0B4A}" type="slidenum">
              <a:t>‹#›</a:t>
            </a:fld>
            <a:endParaRPr lang="x-none"/>
          </a:p>
        </p:txBody>
      </p:sp>
    </p:spTree>
    <p:extLst>
      <p:ext uri="{BB962C8B-B14F-4D97-AF65-F5344CB8AC3E}">
        <p14:creationId xmlns:p14="http://schemas.microsoft.com/office/powerpoint/2010/main" val="423500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23D2B97-2080-43C9-BE54-FF3BE1C950BE}" type="slidenum">
              <a:t>‹#›</a:t>
            </a:fld>
            <a:endParaRPr lang="x-none"/>
          </a:p>
        </p:txBody>
      </p:sp>
    </p:spTree>
    <p:extLst>
      <p:ext uri="{BB962C8B-B14F-4D97-AF65-F5344CB8AC3E}">
        <p14:creationId xmlns:p14="http://schemas.microsoft.com/office/powerpoint/2010/main" val="349832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C1840169-C1F5-4FF7-8F7F-74231E6DE3A5}" type="slidenum">
              <a:t>‹#›</a:t>
            </a:fld>
            <a:endParaRPr lang="x-none"/>
          </a:p>
        </p:txBody>
      </p:sp>
    </p:spTree>
    <p:extLst>
      <p:ext uri="{BB962C8B-B14F-4D97-AF65-F5344CB8AC3E}">
        <p14:creationId xmlns:p14="http://schemas.microsoft.com/office/powerpoint/2010/main" val="2905963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C091FA01-F6FD-4849-B0EA-2E8F421B4FAC}" type="slidenum">
              <a:t>‹#›</a:t>
            </a:fld>
            <a:endParaRPr lang="x-none"/>
          </a:p>
        </p:txBody>
      </p:sp>
    </p:spTree>
    <p:extLst>
      <p:ext uri="{BB962C8B-B14F-4D97-AF65-F5344CB8AC3E}">
        <p14:creationId xmlns:p14="http://schemas.microsoft.com/office/powerpoint/2010/main" val="54587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D6E0F381-52CC-4CD2-9CD8-12FF59D4E399}" type="slidenum">
              <a:t>‹#›</a:t>
            </a:fld>
            <a:endParaRPr lang="x-none"/>
          </a:p>
        </p:txBody>
      </p:sp>
    </p:spTree>
    <p:extLst>
      <p:ext uri="{BB962C8B-B14F-4D97-AF65-F5344CB8AC3E}">
        <p14:creationId xmlns:p14="http://schemas.microsoft.com/office/powerpoint/2010/main" val="2476027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533D5B18-7E07-4577-9C11-C2DA6B3B2483}" type="slidenum">
              <a:t>‹#›</a:t>
            </a:fld>
            <a:endParaRPr lang="x-none"/>
          </a:p>
        </p:txBody>
      </p:sp>
    </p:spTree>
    <p:extLst>
      <p:ext uri="{BB962C8B-B14F-4D97-AF65-F5344CB8AC3E}">
        <p14:creationId xmlns:p14="http://schemas.microsoft.com/office/powerpoint/2010/main" val="1821495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6A50C021-AAA2-478B-AF11-DD677D9EAABF}" type="slidenum">
              <a:t>‹#›</a:t>
            </a:fld>
            <a:endParaRPr lang="x-none"/>
          </a:p>
        </p:txBody>
      </p:sp>
    </p:spTree>
    <p:extLst>
      <p:ext uri="{BB962C8B-B14F-4D97-AF65-F5344CB8AC3E}">
        <p14:creationId xmlns:p14="http://schemas.microsoft.com/office/powerpoint/2010/main" val="642213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809A9D23-5BF5-48CE-9B96-9BAD15E72FF0}" type="slidenum">
              <a:t>‹#›</a:t>
            </a:fld>
            <a:endParaRPr lang="x-none"/>
          </a:p>
        </p:txBody>
      </p:sp>
    </p:spTree>
    <p:extLst>
      <p:ext uri="{BB962C8B-B14F-4D97-AF65-F5344CB8AC3E}">
        <p14:creationId xmlns:p14="http://schemas.microsoft.com/office/powerpoint/2010/main" val="205269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C543D355-AB9C-4AAD-81F0-931A6E449728}" type="slidenum">
              <a:t>‹#›</a:t>
            </a:fld>
            <a:endParaRPr lang="x-none"/>
          </a:p>
        </p:txBody>
      </p:sp>
    </p:spTree>
    <p:extLst>
      <p:ext uri="{BB962C8B-B14F-4D97-AF65-F5344CB8AC3E}">
        <p14:creationId xmlns:p14="http://schemas.microsoft.com/office/powerpoint/2010/main" val="1930798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A861A21-1199-47EE-B38D-0FA23882DDC8}" type="slidenum">
              <a:t>‹#›</a:t>
            </a:fld>
            <a:endParaRPr lang="x-none"/>
          </a:p>
        </p:txBody>
      </p:sp>
    </p:spTree>
    <p:extLst>
      <p:ext uri="{BB962C8B-B14F-4D97-AF65-F5344CB8AC3E}">
        <p14:creationId xmlns:p14="http://schemas.microsoft.com/office/powerpoint/2010/main" val="427352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C5F554C-E791-4954-AAFD-A4984B31AA46}" type="slidenum">
              <a:t>‹#›</a:t>
            </a:fld>
            <a:endParaRPr lang="x-none"/>
          </a:p>
        </p:txBody>
      </p:sp>
    </p:spTree>
    <p:extLst>
      <p:ext uri="{BB962C8B-B14F-4D97-AF65-F5344CB8AC3E}">
        <p14:creationId xmlns:p14="http://schemas.microsoft.com/office/powerpoint/2010/main" val="232163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49588B03-D756-41F4-A38D-E2B4C081999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EA4B1FE-CF24-4624-9888-67E1B66105FD}" type="slidenum">
              <a:t>‹#›</a:t>
            </a:fld>
            <a:endParaRPr lang="x-none"/>
          </a:p>
        </p:txBody>
      </p:sp>
    </p:spTree>
    <p:extLst>
      <p:ext uri="{BB962C8B-B14F-4D97-AF65-F5344CB8AC3E}">
        <p14:creationId xmlns:p14="http://schemas.microsoft.com/office/powerpoint/2010/main" val="2475890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9E3368D-70AD-459C-B75E-0BB39E171A6E}" type="slidenum">
              <a:t>‹#›</a:t>
            </a:fld>
            <a:endParaRPr lang="x-none"/>
          </a:p>
        </p:txBody>
      </p:sp>
    </p:spTree>
    <p:extLst>
      <p:ext uri="{BB962C8B-B14F-4D97-AF65-F5344CB8AC3E}">
        <p14:creationId xmlns:p14="http://schemas.microsoft.com/office/powerpoint/2010/main" val="234777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471675C6-2348-44EB-A907-F8FF0D024199}" type="slidenum">
              <a:t>‹#›</a:t>
            </a:fld>
            <a:endParaRPr lang="x-none"/>
          </a:p>
        </p:txBody>
      </p:sp>
    </p:spTree>
    <p:extLst>
      <p:ext uri="{BB962C8B-B14F-4D97-AF65-F5344CB8AC3E}">
        <p14:creationId xmlns:p14="http://schemas.microsoft.com/office/powerpoint/2010/main" val="1638022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FFE3387-8794-4596-9537-9F084F333CC6}" type="slidenum">
              <a:t>‹#›</a:t>
            </a:fld>
            <a:endParaRPr lang="x-none"/>
          </a:p>
        </p:txBody>
      </p:sp>
    </p:spTree>
    <p:extLst>
      <p:ext uri="{BB962C8B-B14F-4D97-AF65-F5344CB8AC3E}">
        <p14:creationId xmlns:p14="http://schemas.microsoft.com/office/powerpoint/2010/main" val="3809655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5527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F2F55595-689B-4CCB-BE1D-F022956CD2ED}" type="slidenum">
              <a:t>‹#›</a:t>
            </a:fld>
            <a:endParaRPr lang="x-none"/>
          </a:p>
        </p:txBody>
      </p:sp>
    </p:spTree>
    <p:extLst>
      <p:ext uri="{BB962C8B-B14F-4D97-AF65-F5344CB8AC3E}">
        <p14:creationId xmlns:p14="http://schemas.microsoft.com/office/powerpoint/2010/main" val="379902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63F7569E-55CD-44A2-9033-50E7A07FD35E}" type="slidenum">
              <a:t>‹#›</a:t>
            </a:fld>
            <a:endParaRPr lang="x-none"/>
          </a:p>
        </p:txBody>
      </p:sp>
    </p:spTree>
    <p:extLst>
      <p:ext uri="{BB962C8B-B14F-4D97-AF65-F5344CB8AC3E}">
        <p14:creationId xmlns:p14="http://schemas.microsoft.com/office/powerpoint/2010/main" val="4049104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A8181C5A-7E2E-4D28-B431-DD546E38D40A}" type="slidenum">
              <a:t>‹#›</a:t>
            </a:fld>
            <a:endParaRPr lang="x-none"/>
          </a:p>
        </p:txBody>
      </p:sp>
    </p:spTree>
    <p:extLst>
      <p:ext uri="{BB962C8B-B14F-4D97-AF65-F5344CB8AC3E}">
        <p14:creationId xmlns:p14="http://schemas.microsoft.com/office/powerpoint/2010/main" val="3186667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2A08C295-27F0-4C9F-B952-7FCB2094E441}" type="slidenum">
              <a:t>‹#›</a:t>
            </a:fld>
            <a:endParaRPr lang="x-none"/>
          </a:p>
        </p:txBody>
      </p:sp>
    </p:spTree>
    <p:extLst>
      <p:ext uri="{BB962C8B-B14F-4D97-AF65-F5344CB8AC3E}">
        <p14:creationId xmlns:p14="http://schemas.microsoft.com/office/powerpoint/2010/main" val="326074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AC331977-66AB-4FD6-84B1-B54DEEB17F15}" type="slidenum">
              <a:t>‹#›</a:t>
            </a:fld>
            <a:endParaRPr lang="x-none"/>
          </a:p>
        </p:txBody>
      </p:sp>
    </p:spTree>
    <p:extLst>
      <p:ext uri="{BB962C8B-B14F-4D97-AF65-F5344CB8AC3E}">
        <p14:creationId xmlns:p14="http://schemas.microsoft.com/office/powerpoint/2010/main" val="348099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3C67099D-6D4A-4727-AECB-6C6CE787DACD}" type="slidenum">
              <a:t>‹#›</a:t>
            </a:fld>
            <a:endParaRPr lang="x-none"/>
          </a:p>
        </p:txBody>
      </p:sp>
    </p:spTree>
    <p:extLst>
      <p:ext uri="{BB962C8B-B14F-4D97-AF65-F5344CB8AC3E}">
        <p14:creationId xmlns:p14="http://schemas.microsoft.com/office/powerpoint/2010/main" val="62515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3C38703-C328-4D11-9291-13078B3EE8D2}" type="slidenum">
              <a:t>‹#›</a:t>
            </a:fld>
            <a:endParaRPr lang="x-none"/>
          </a:p>
        </p:txBody>
      </p:sp>
    </p:spTree>
    <p:extLst>
      <p:ext uri="{BB962C8B-B14F-4D97-AF65-F5344CB8AC3E}">
        <p14:creationId xmlns:p14="http://schemas.microsoft.com/office/powerpoint/2010/main" val="306927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DC3203EC-9948-488D-9D01-9F3953AA5663}" type="slidenum">
              <a:t>‹#›</a:t>
            </a:fld>
            <a:endParaRPr lang="x-none"/>
          </a:p>
        </p:txBody>
      </p:sp>
    </p:spTree>
    <p:extLst>
      <p:ext uri="{BB962C8B-B14F-4D97-AF65-F5344CB8AC3E}">
        <p14:creationId xmlns:p14="http://schemas.microsoft.com/office/powerpoint/2010/main" val="60520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DAA68776-6F6F-499B-B07B-43EC82CBBD2F}"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CCDAC1CC-33D7-494A-8FB7-AA22438DDABF}" type="slidenum">
              <a:t>‹#›</a:t>
            </a:fld>
            <a:endParaRPr lang="x-none"/>
          </a:p>
        </p:txBody>
      </p:sp>
    </p:spTree>
    <p:extLst>
      <p:ext uri="{BB962C8B-B14F-4D97-AF65-F5344CB8AC3E}">
        <p14:creationId xmlns:p14="http://schemas.microsoft.com/office/powerpoint/2010/main" val="2813044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20EA57FF-6E9A-4DE9-B2C3-6413CB751316}" type="slidenum">
              <a:t>‹#›</a:t>
            </a:fld>
            <a:endParaRPr lang="x-none"/>
          </a:p>
        </p:txBody>
      </p:sp>
    </p:spTree>
    <p:extLst>
      <p:ext uri="{BB962C8B-B14F-4D97-AF65-F5344CB8AC3E}">
        <p14:creationId xmlns:p14="http://schemas.microsoft.com/office/powerpoint/2010/main" val="3277998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AC0235A3-FC57-43CD-801B-090A27B11944}" type="slidenum">
              <a:t>‹#›</a:t>
            </a:fld>
            <a:endParaRPr lang="x-none"/>
          </a:p>
        </p:txBody>
      </p:sp>
    </p:spTree>
    <p:extLst>
      <p:ext uri="{BB962C8B-B14F-4D97-AF65-F5344CB8AC3E}">
        <p14:creationId xmlns:p14="http://schemas.microsoft.com/office/powerpoint/2010/main" val="2297908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25A780C5-10DC-4881-A566-486699148DF2}" type="slidenum">
              <a:t>‹#›</a:t>
            </a:fld>
            <a:endParaRPr lang="x-none"/>
          </a:p>
        </p:txBody>
      </p:sp>
    </p:spTree>
    <p:extLst>
      <p:ext uri="{BB962C8B-B14F-4D97-AF65-F5344CB8AC3E}">
        <p14:creationId xmlns:p14="http://schemas.microsoft.com/office/powerpoint/2010/main" val="2506906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FB1DAEA2-C53A-4ABD-A6F2-D46BBDF86439}" type="slidenum">
              <a:t>‹#›</a:t>
            </a:fld>
            <a:endParaRPr lang="x-none"/>
          </a:p>
        </p:txBody>
      </p:sp>
    </p:spTree>
    <p:extLst>
      <p:ext uri="{BB962C8B-B14F-4D97-AF65-F5344CB8AC3E}">
        <p14:creationId xmlns:p14="http://schemas.microsoft.com/office/powerpoint/2010/main" val="2512451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107F28FB-8524-46A2-8053-53BDC3B70D41}" type="slidenum">
              <a:t>‹#›</a:t>
            </a:fld>
            <a:endParaRPr lang="x-none"/>
          </a:p>
        </p:txBody>
      </p:sp>
    </p:spTree>
    <p:extLst>
      <p:ext uri="{BB962C8B-B14F-4D97-AF65-F5344CB8AC3E}">
        <p14:creationId xmlns:p14="http://schemas.microsoft.com/office/powerpoint/2010/main" val="1589046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776B9705-9AA8-4635-9D3A-C61524F720F5}" type="slidenum">
              <a:t>‹#›</a:t>
            </a:fld>
            <a:endParaRPr lang="x-none"/>
          </a:p>
        </p:txBody>
      </p:sp>
    </p:spTree>
    <p:extLst>
      <p:ext uri="{BB962C8B-B14F-4D97-AF65-F5344CB8AC3E}">
        <p14:creationId xmlns:p14="http://schemas.microsoft.com/office/powerpoint/2010/main" val="3780083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96EF4B41-218F-49FF-A656-9657E42DF9F2}" type="slidenum">
              <a:t>‹#›</a:t>
            </a:fld>
            <a:endParaRPr lang="x-none"/>
          </a:p>
        </p:txBody>
      </p:sp>
    </p:spTree>
    <p:extLst>
      <p:ext uri="{BB962C8B-B14F-4D97-AF65-F5344CB8AC3E}">
        <p14:creationId xmlns:p14="http://schemas.microsoft.com/office/powerpoint/2010/main" val="144276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63BC4796-72AD-4DB5-8E64-FC7B9A390FCE}" type="slidenum">
              <a:t>‹#›</a:t>
            </a:fld>
            <a:endParaRPr lang="x-none"/>
          </a:p>
        </p:txBody>
      </p:sp>
    </p:spTree>
    <p:extLst>
      <p:ext uri="{BB962C8B-B14F-4D97-AF65-F5344CB8AC3E}">
        <p14:creationId xmlns:p14="http://schemas.microsoft.com/office/powerpoint/2010/main" val="108754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341F33AD-FB67-4CC6-BADE-92A607F7749C}" type="slidenum">
              <a:t>‹#›</a:t>
            </a:fld>
            <a:endParaRPr lang="x-none"/>
          </a:p>
        </p:txBody>
      </p:sp>
    </p:spTree>
    <p:extLst>
      <p:ext uri="{BB962C8B-B14F-4D97-AF65-F5344CB8AC3E}">
        <p14:creationId xmlns:p14="http://schemas.microsoft.com/office/powerpoint/2010/main" val="261237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67E3C891-2467-4A2D-99AE-7EEF033A46E9}" type="slidenum">
              <a:t>‹#›</a:t>
            </a:fld>
            <a:endParaRPr lang="x-none"/>
          </a:p>
        </p:txBody>
      </p:sp>
    </p:spTree>
    <p:extLst>
      <p:ext uri="{BB962C8B-B14F-4D97-AF65-F5344CB8AC3E}">
        <p14:creationId xmlns:p14="http://schemas.microsoft.com/office/powerpoint/2010/main" val="132233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3993C2F5-670E-4195-8284-A47802419DEF}" type="slidenum">
              <a:t>‹#›</a:t>
            </a:fld>
            <a:endParaRPr lang="x-none"/>
          </a:p>
        </p:txBody>
      </p:sp>
    </p:spTree>
    <p:extLst>
      <p:ext uri="{BB962C8B-B14F-4D97-AF65-F5344CB8AC3E}">
        <p14:creationId xmlns:p14="http://schemas.microsoft.com/office/powerpoint/2010/main" val="79665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2E8E562C-3160-4A8D-9454-3A1C97EE74D6}"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74AB150B-719A-42B2-A41A-D3D75627D63E}" type="slidenum">
              <a:t>‹#›</a:t>
            </a:fld>
            <a:endParaRPr lang="x-none"/>
          </a:p>
        </p:txBody>
      </p:sp>
    </p:spTree>
    <p:extLst>
      <p:ext uri="{BB962C8B-B14F-4D97-AF65-F5344CB8AC3E}">
        <p14:creationId xmlns:p14="http://schemas.microsoft.com/office/powerpoint/2010/main" val="3197677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03E3D74-1BC4-4A64-9D60-957D2E9B1F19}" type="slidenum">
              <a:t>‹#›</a:t>
            </a:fld>
            <a:endParaRPr lang="x-none"/>
          </a:p>
        </p:txBody>
      </p:sp>
    </p:spTree>
    <p:extLst>
      <p:ext uri="{BB962C8B-B14F-4D97-AF65-F5344CB8AC3E}">
        <p14:creationId xmlns:p14="http://schemas.microsoft.com/office/powerpoint/2010/main" val="2227508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5F5CAD11-0E0C-4540-83F9-B6FFC38E4C1B}" type="slidenum">
              <a:t>‹#›</a:t>
            </a:fld>
            <a:endParaRPr lang="x-none"/>
          </a:p>
        </p:txBody>
      </p:sp>
    </p:spTree>
    <p:extLst>
      <p:ext uri="{BB962C8B-B14F-4D97-AF65-F5344CB8AC3E}">
        <p14:creationId xmlns:p14="http://schemas.microsoft.com/office/powerpoint/2010/main" val="762479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F85CF61B-9C5C-4F0F-ABD0-8A95E1C6C733}" type="slidenum">
              <a:t>‹#›</a:t>
            </a:fld>
            <a:endParaRPr lang="x-none"/>
          </a:p>
        </p:txBody>
      </p:sp>
    </p:spTree>
    <p:extLst>
      <p:ext uri="{BB962C8B-B14F-4D97-AF65-F5344CB8AC3E}">
        <p14:creationId xmlns:p14="http://schemas.microsoft.com/office/powerpoint/2010/main" val="4007929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A5100E7E-D606-48F7-8FF3-5AD3481A77A9}" type="slidenum">
              <a:t>‹#›</a:t>
            </a:fld>
            <a:endParaRPr lang="x-none"/>
          </a:p>
        </p:txBody>
      </p:sp>
    </p:spTree>
    <p:extLst>
      <p:ext uri="{BB962C8B-B14F-4D97-AF65-F5344CB8AC3E}">
        <p14:creationId xmlns:p14="http://schemas.microsoft.com/office/powerpoint/2010/main" val="1146367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552700" y="1600200"/>
            <a:ext cx="1943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B70C843-33B9-4C7C-9411-B66C738B46E7}" type="slidenum">
              <a:t>‹#›</a:t>
            </a:fld>
            <a:endParaRPr lang="x-none"/>
          </a:p>
        </p:txBody>
      </p:sp>
    </p:spTree>
    <p:extLst>
      <p:ext uri="{BB962C8B-B14F-4D97-AF65-F5344CB8AC3E}">
        <p14:creationId xmlns:p14="http://schemas.microsoft.com/office/powerpoint/2010/main" val="63993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B97EF39F-B5E3-4E41-BB68-E76C66374353}" type="slidenum">
              <a:t>‹#›</a:t>
            </a:fld>
            <a:endParaRPr lang="x-none"/>
          </a:p>
        </p:txBody>
      </p:sp>
    </p:spTree>
    <p:extLst>
      <p:ext uri="{BB962C8B-B14F-4D97-AF65-F5344CB8AC3E}">
        <p14:creationId xmlns:p14="http://schemas.microsoft.com/office/powerpoint/2010/main" val="2883546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708B79B9-F0CA-4B7B-A06E-3CBF3F4C1269}" type="slidenum">
              <a:t>‹#›</a:t>
            </a:fld>
            <a:endParaRPr lang="x-none"/>
          </a:p>
        </p:txBody>
      </p:sp>
    </p:spTree>
    <p:extLst>
      <p:ext uri="{BB962C8B-B14F-4D97-AF65-F5344CB8AC3E}">
        <p14:creationId xmlns:p14="http://schemas.microsoft.com/office/powerpoint/2010/main" val="2033950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AFD3DC85-9C7E-4E70-A08B-2ADB2D093AF7}" type="slidenum">
              <a:t>‹#›</a:t>
            </a:fld>
            <a:endParaRPr lang="x-none"/>
          </a:p>
        </p:txBody>
      </p:sp>
    </p:spTree>
    <p:extLst>
      <p:ext uri="{BB962C8B-B14F-4D97-AF65-F5344CB8AC3E}">
        <p14:creationId xmlns:p14="http://schemas.microsoft.com/office/powerpoint/2010/main" val="2585750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E26C14DE-52FD-413E-8614-D60A54F8C34F}" type="slidenum">
              <a:t>‹#›</a:t>
            </a:fld>
            <a:endParaRPr lang="x-none"/>
          </a:p>
        </p:txBody>
      </p:sp>
    </p:spTree>
    <p:extLst>
      <p:ext uri="{BB962C8B-B14F-4D97-AF65-F5344CB8AC3E}">
        <p14:creationId xmlns:p14="http://schemas.microsoft.com/office/powerpoint/2010/main" val="443621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D297B5D1-D70B-470F-AC4E-EFEB11AA181B}" type="slidenum">
              <a:t>‹#›</a:t>
            </a:fld>
            <a:endParaRPr lang="x-none"/>
          </a:p>
        </p:txBody>
      </p:sp>
    </p:spTree>
    <p:extLst>
      <p:ext uri="{BB962C8B-B14F-4D97-AF65-F5344CB8AC3E}">
        <p14:creationId xmlns:p14="http://schemas.microsoft.com/office/powerpoint/2010/main" val="1863010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D42843C-5013-4962-8AEF-80C533610336}" type="slidenum">
              <a:t>‹#›</a:t>
            </a:fld>
            <a:endParaRPr lang="x-none"/>
          </a:p>
        </p:txBody>
      </p:sp>
    </p:spTree>
    <p:extLst>
      <p:ext uri="{BB962C8B-B14F-4D97-AF65-F5344CB8AC3E}">
        <p14:creationId xmlns:p14="http://schemas.microsoft.com/office/powerpoint/2010/main" val="728350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577CD8DC-EE81-4FFE-B3EC-5BE87AA85831}"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792671EF-D43F-4CD3-BE84-7BF9CA0AC7FD}" type="slidenum">
              <a:t>‹#›</a:t>
            </a:fld>
            <a:endParaRPr lang="x-none"/>
          </a:p>
        </p:txBody>
      </p:sp>
    </p:spTree>
    <p:extLst>
      <p:ext uri="{BB962C8B-B14F-4D97-AF65-F5344CB8AC3E}">
        <p14:creationId xmlns:p14="http://schemas.microsoft.com/office/powerpoint/2010/main" val="117822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6FA106A9-CF3F-4580-BE9B-6246CCD0DEEB}" type="slidenum">
              <a:t>‹#›</a:t>
            </a:fld>
            <a:endParaRPr lang="x-none"/>
          </a:p>
        </p:txBody>
      </p:sp>
    </p:spTree>
    <p:extLst>
      <p:ext uri="{BB962C8B-B14F-4D97-AF65-F5344CB8AC3E}">
        <p14:creationId xmlns:p14="http://schemas.microsoft.com/office/powerpoint/2010/main" val="1719551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7C677248-8A1A-443C-9E6E-42FB86CBAF35}"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51FB7D1A-5488-4E51-A6BD-7E8DA5DF1C54}" type="slidenum">
              <a:t>‹#›</a:t>
            </a:fld>
            <a:endParaRPr lang="x-none"/>
          </a:p>
        </p:txBody>
      </p:sp>
    </p:spTree>
    <p:extLst>
      <p:ext uri="{BB962C8B-B14F-4D97-AF65-F5344CB8AC3E}">
        <p14:creationId xmlns:p14="http://schemas.microsoft.com/office/powerpoint/2010/main" val="3879680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83B65D3B-C793-484C-A192-9452E6D0E832}" type="slidenum">
              <a:t>‹#›</a:t>
            </a:fld>
            <a:endParaRPr lang="x-none"/>
          </a:p>
        </p:txBody>
      </p:sp>
    </p:spTree>
    <p:extLst>
      <p:ext uri="{BB962C8B-B14F-4D97-AF65-F5344CB8AC3E}">
        <p14:creationId xmlns:p14="http://schemas.microsoft.com/office/powerpoint/2010/main" val="2321479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BE5FD082-C2E0-4C2F-B663-03894AA2147E}" type="slidenum">
              <a:t>‹#›</a:t>
            </a:fld>
            <a:endParaRPr lang="x-none"/>
          </a:p>
        </p:txBody>
      </p:sp>
    </p:spTree>
    <p:extLst>
      <p:ext uri="{BB962C8B-B14F-4D97-AF65-F5344CB8AC3E}">
        <p14:creationId xmlns:p14="http://schemas.microsoft.com/office/powerpoint/2010/main" val="570824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F91F7AE0-DBD2-4175-A2BB-D3BCA8EA0A40}" type="slidenum">
              <a:t>‹#›</a:t>
            </a:fld>
            <a:endParaRPr lang="x-none"/>
          </a:p>
        </p:txBody>
      </p:sp>
    </p:spTree>
    <p:extLst>
      <p:ext uri="{BB962C8B-B14F-4D97-AF65-F5344CB8AC3E}">
        <p14:creationId xmlns:p14="http://schemas.microsoft.com/office/powerpoint/2010/main" val="1638193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8" name="Нижний колонтитул 7"/>
          <p:cNvSpPr>
            <a:spLocks noGrp="1"/>
          </p:cNvSpPr>
          <p:nvPr>
            <p:ph type="ftr" sz="quarter" idx="11"/>
          </p:nvPr>
        </p:nvSpPr>
        <p:spPr/>
        <p:txBody>
          <a:bodyPr/>
          <a:lstStyle/>
          <a:p>
            <a:pPr lvl="0"/>
            <a:endParaRPr lang="x-none"/>
          </a:p>
        </p:txBody>
      </p:sp>
      <p:sp>
        <p:nvSpPr>
          <p:cNvPr id="9" name="Номер слайда 8"/>
          <p:cNvSpPr>
            <a:spLocks noGrp="1"/>
          </p:cNvSpPr>
          <p:nvPr>
            <p:ph type="sldNum" sz="quarter" idx="12"/>
          </p:nvPr>
        </p:nvSpPr>
        <p:spPr/>
        <p:txBody>
          <a:bodyPr/>
          <a:lstStyle/>
          <a:p>
            <a:pPr lvl="0"/>
            <a:fld id="{3F544460-026B-4764-A153-ED1743C42A2B}" type="slidenum">
              <a:t>‹#›</a:t>
            </a:fld>
            <a:endParaRPr lang="x-none"/>
          </a:p>
        </p:txBody>
      </p:sp>
    </p:spTree>
    <p:extLst>
      <p:ext uri="{BB962C8B-B14F-4D97-AF65-F5344CB8AC3E}">
        <p14:creationId xmlns:p14="http://schemas.microsoft.com/office/powerpoint/2010/main" val="154811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4" name="Нижний колонтитул 3"/>
          <p:cNvSpPr>
            <a:spLocks noGrp="1"/>
          </p:cNvSpPr>
          <p:nvPr>
            <p:ph type="ftr" sz="quarter" idx="11"/>
          </p:nvPr>
        </p:nvSpPr>
        <p:spPr/>
        <p:txBody>
          <a:bodyPr/>
          <a:lstStyle/>
          <a:p>
            <a:pPr lvl="0"/>
            <a:endParaRPr lang="x-none"/>
          </a:p>
        </p:txBody>
      </p:sp>
      <p:sp>
        <p:nvSpPr>
          <p:cNvPr id="5" name="Номер слайда 4"/>
          <p:cNvSpPr>
            <a:spLocks noGrp="1"/>
          </p:cNvSpPr>
          <p:nvPr>
            <p:ph type="sldNum" sz="quarter" idx="12"/>
          </p:nvPr>
        </p:nvSpPr>
        <p:spPr/>
        <p:txBody>
          <a:bodyPr/>
          <a:lstStyle/>
          <a:p>
            <a:pPr lvl="0"/>
            <a:fld id="{AEB145CB-65D7-461F-9D50-3A17BC5C0D90}" type="slidenum">
              <a:t>‹#›</a:t>
            </a:fld>
            <a:endParaRPr lang="x-none"/>
          </a:p>
        </p:txBody>
      </p:sp>
    </p:spTree>
    <p:extLst>
      <p:ext uri="{BB962C8B-B14F-4D97-AF65-F5344CB8AC3E}">
        <p14:creationId xmlns:p14="http://schemas.microsoft.com/office/powerpoint/2010/main" val="2983956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3" name="Нижний колонтитул 2"/>
          <p:cNvSpPr>
            <a:spLocks noGrp="1"/>
          </p:cNvSpPr>
          <p:nvPr>
            <p:ph type="ftr" sz="quarter" idx="11"/>
          </p:nvPr>
        </p:nvSpPr>
        <p:spPr/>
        <p:txBody>
          <a:bodyPr/>
          <a:lstStyle/>
          <a:p>
            <a:pPr lvl="0"/>
            <a:endParaRPr lang="x-none"/>
          </a:p>
        </p:txBody>
      </p:sp>
      <p:sp>
        <p:nvSpPr>
          <p:cNvPr id="4" name="Номер слайда 3"/>
          <p:cNvSpPr>
            <a:spLocks noGrp="1"/>
          </p:cNvSpPr>
          <p:nvPr>
            <p:ph type="sldNum" sz="quarter" idx="12"/>
          </p:nvPr>
        </p:nvSpPr>
        <p:spPr/>
        <p:txBody>
          <a:bodyPr/>
          <a:lstStyle/>
          <a:p>
            <a:pPr lvl="0"/>
            <a:fld id="{3E0F0F0D-A445-4C7D-95B8-B0F784E2A995}" type="slidenum">
              <a:t>‹#›</a:t>
            </a:fld>
            <a:endParaRPr lang="x-none"/>
          </a:p>
        </p:txBody>
      </p:sp>
    </p:spTree>
    <p:extLst>
      <p:ext uri="{BB962C8B-B14F-4D97-AF65-F5344CB8AC3E}">
        <p14:creationId xmlns:p14="http://schemas.microsoft.com/office/powerpoint/2010/main" val="4239587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046FC84E-ADBF-4CAA-8C41-A9552D86666C}" type="slidenum">
              <a:t>‹#›</a:t>
            </a:fld>
            <a:endParaRPr lang="x-none"/>
          </a:p>
        </p:txBody>
      </p:sp>
    </p:spTree>
    <p:extLst>
      <p:ext uri="{BB962C8B-B14F-4D97-AF65-F5344CB8AC3E}">
        <p14:creationId xmlns:p14="http://schemas.microsoft.com/office/powerpoint/2010/main" val="2311154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6" name="Нижний колонтитул 5"/>
          <p:cNvSpPr>
            <a:spLocks noGrp="1"/>
          </p:cNvSpPr>
          <p:nvPr>
            <p:ph type="ftr" sz="quarter" idx="11"/>
          </p:nvPr>
        </p:nvSpPr>
        <p:spPr/>
        <p:txBody>
          <a:bodyPr/>
          <a:lstStyle/>
          <a:p>
            <a:pPr lvl="0"/>
            <a:endParaRPr lang="x-none"/>
          </a:p>
        </p:txBody>
      </p:sp>
      <p:sp>
        <p:nvSpPr>
          <p:cNvPr id="7" name="Номер слайда 6"/>
          <p:cNvSpPr>
            <a:spLocks noGrp="1"/>
          </p:cNvSpPr>
          <p:nvPr>
            <p:ph type="sldNum" sz="quarter" idx="12"/>
          </p:nvPr>
        </p:nvSpPr>
        <p:spPr/>
        <p:txBody>
          <a:bodyPr/>
          <a:lstStyle/>
          <a:p>
            <a:pPr lvl="0"/>
            <a:fld id="{11C20D93-DE11-40BC-9C41-D2EF7BF2354A}" type="slidenum">
              <a:t>‹#›</a:t>
            </a:fld>
            <a:endParaRPr lang="x-none"/>
          </a:p>
        </p:txBody>
      </p:sp>
    </p:spTree>
    <p:extLst>
      <p:ext uri="{BB962C8B-B14F-4D97-AF65-F5344CB8AC3E}">
        <p14:creationId xmlns:p14="http://schemas.microsoft.com/office/powerpoint/2010/main" val="161274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CEA78C73-2BC9-462C-AF6A-EF241AE3871E}" type="slidenum">
              <a:t>‹#›</a:t>
            </a:fld>
            <a:endParaRPr lang="x-none"/>
          </a:p>
        </p:txBody>
      </p:sp>
    </p:spTree>
    <p:extLst>
      <p:ext uri="{BB962C8B-B14F-4D97-AF65-F5344CB8AC3E}">
        <p14:creationId xmlns:p14="http://schemas.microsoft.com/office/powerpoint/2010/main" val="3433853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lvl="0"/>
            <a:fld id="{8541C1A6-582B-4AFE-A2F9-C8AD5EAFAA78}" type="datetime1">
              <a:rPr lang="x-none" smtClean="0"/>
              <a:pPr lvl="0"/>
              <a:t>12.12.2022</a:t>
            </a:fld>
            <a:endParaRPr lang="x-none"/>
          </a:p>
        </p:txBody>
      </p:sp>
      <p:sp>
        <p:nvSpPr>
          <p:cNvPr id="5" name="Нижний колонтитул 4"/>
          <p:cNvSpPr>
            <a:spLocks noGrp="1"/>
          </p:cNvSpPr>
          <p:nvPr>
            <p:ph type="ftr" sz="quarter" idx="11"/>
          </p:nvPr>
        </p:nvSpPr>
        <p:spPr/>
        <p:txBody>
          <a:bodyPr/>
          <a:lstStyle/>
          <a:p>
            <a:pPr lvl="0"/>
            <a:endParaRPr lang="x-none"/>
          </a:p>
        </p:txBody>
      </p:sp>
      <p:sp>
        <p:nvSpPr>
          <p:cNvPr id="6" name="Номер слайда 5"/>
          <p:cNvSpPr>
            <a:spLocks noGrp="1"/>
          </p:cNvSpPr>
          <p:nvPr>
            <p:ph type="sldNum" sz="quarter" idx="12"/>
          </p:nvPr>
        </p:nvSpPr>
        <p:spPr/>
        <p:txBody>
          <a:bodyPr/>
          <a:lstStyle/>
          <a:p>
            <a:pPr lvl="0"/>
            <a:fld id="{C4D3E7B7-62BD-4B8B-BBAD-0ED56DEA1048}" type="slidenum">
              <a:t>‹#›</a:t>
            </a:fld>
            <a:endParaRPr lang="x-none"/>
          </a:p>
        </p:txBody>
      </p:sp>
    </p:spTree>
    <p:extLst>
      <p:ext uri="{BB962C8B-B14F-4D97-AF65-F5344CB8AC3E}">
        <p14:creationId xmlns:p14="http://schemas.microsoft.com/office/powerpoint/2010/main" val="1496247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1143000" y="1122480"/>
            <a:ext cx="6857640" cy="2387160"/>
          </a:xfrm>
          <a:prstGeom prst="rect">
            <a:avLst/>
          </a:prstGeom>
          <a:noFill/>
          <a:ln>
            <a:noFill/>
          </a:ln>
        </p:spPr>
        <p:txBody>
          <a:bodyPr vert="horz" wrap="square" lIns="90000" tIns="45000" rIns="90000" bIns="45000" anchor="b"/>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Дата 3"/>
          <p:cNvSpPr txBox="1">
            <a:spLocks noGrp="1"/>
          </p:cNvSpPr>
          <p:nvPr>
            <p:ph type="dt" sz="half" idx="2"/>
          </p:nvPr>
        </p:nvSpPr>
        <p:spPr>
          <a:xfrm>
            <a:off x="628560" y="6356520"/>
            <a:ext cx="2057039"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350" b="0" i="0" u="none" strike="noStrike" kern="1200" spc="0">
                <a:solidFill>
                  <a:srgbClr val="000000"/>
                </a:solidFill>
                <a:latin typeface="Calibri" pitchFamily="18"/>
                <a:ea typeface="Lucida Sans Unicode" pitchFamily="2"/>
                <a:cs typeface="Tahoma" pitchFamily="2"/>
              </a:defRPr>
            </a:lvl1pPr>
          </a:lstStyle>
          <a:p>
            <a:pPr lvl="0"/>
            <a:fld id="{7C677248-8A1A-443C-9E6E-42FB86CBAF35}" type="datetime1">
              <a:rPr lang="x-none"/>
              <a:pPr lvl="0"/>
              <a:t>12.12.2022</a:t>
            </a:fld>
            <a:endParaRPr lang="x-none"/>
          </a:p>
        </p:txBody>
      </p:sp>
      <p:sp>
        <p:nvSpPr>
          <p:cNvPr id="4" name="Нижний колонтитул 4"/>
          <p:cNvSpPr txBox="1">
            <a:spLocks noGrp="1"/>
          </p:cNvSpPr>
          <p:nvPr>
            <p:ph type="ftr" sz="quarter" idx="3"/>
          </p:nvPr>
        </p:nvSpPr>
        <p:spPr>
          <a:xfrm>
            <a:off x="3029040" y="6356520"/>
            <a:ext cx="30859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5" name="Номер слайда 5"/>
          <p:cNvSpPr txBox="1">
            <a:spLocks noGrp="1"/>
          </p:cNvSpPr>
          <p:nvPr>
            <p:ph type="sldNum" sz="quarter" idx="4"/>
          </p:nvPr>
        </p:nvSpPr>
        <p:spPr>
          <a:xfrm>
            <a:off x="6458040" y="6356520"/>
            <a:ext cx="2057039"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350" b="0" i="0" u="none" strike="noStrike" kern="1200" spc="0">
                <a:solidFill>
                  <a:srgbClr val="000000"/>
                </a:solidFill>
                <a:latin typeface="Calibri" pitchFamily="18"/>
                <a:ea typeface="Lucida Sans Unicode" pitchFamily="2"/>
                <a:cs typeface="Tahoma" pitchFamily="2"/>
              </a:defRPr>
            </a:lvl1pPr>
          </a:lstStyle>
          <a:p>
            <a:pPr lvl="0"/>
            <a:fld id="{3B2BFEE5-0AD3-4E97-954F-4D3073FFDD31}" type="slidenum">
              <a:t>‹#›</a:t>
            </a:fld>
            <a:endParaRPr lang="x-none"/>
          </a:p>
        </p:txBody>
      </p:sp>
      <p:sp>
        <p:nvSpPr>
          <p:cNvPr id="6" name="Текст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l" rtl="0" hangingPunct="1">
        <a:lnSpc>
          <a:spcPct val="90000"/>
        </a:lnSpc>
        <a:spcBef>
          <a:spcPts val="0"/>
        </a:spcBef>
        <a:spcAft>
          <a:spcPts val="0"/>
        </a:spcAft>
        <a:buNone/>
        <a:tabLst/>
        <a:defRPr lang="ru-RU" sz="4500" b="0" i="0" u="none" strike="noStrike" kern="1200" spc="0">
          <a:ln>
            <a:noFill/>
          </a:ln>
          <a:solidFill>
            <a:srgbClr val="000000"/>
          </a:solidFill>
          <a:latin typeface="Calibri Light" pitchFamily="18"/>
          <a:ea typeface="Microsoft YaHei" pitchFamily="2"/>
          <a:cs typeface="Arial" pitchFamily="2"/>
        </a:defRPr>
      </a:lvl1pPr>
    </p:titleStyle>
    <p:bodyStyle>
      <a:lvl1pPr algn="l" rtl="0" hangingPunct="1">
        <a:lnSpc>
          <a:spcPct val="90000"/>
        </a:lnSpc>
        <a:spcBef>
          <a:spcPts val="0"/>
        </a:spcBef>
        <a:spcAft>
          <a:spcPts val="1417"/>
        </a:spcAft>
        <a:tabLst/>
        <a:defRPr lang="ru-RU" sz="2100" b="0" i="0" u="none" strike="noStrike" kern="1200" spc="0">
          <a:ln>
            <a:noFill/>
          </a:ln>
          <a:solidFill>
            <a:srgbClr val="000000"/>
          </a:solidFill>
          <a:latin typeface="Calibri" pitchFamily="18"/>
          <a:ea typeface="Microsoft YaHei" pitchFamily="2"/>
          <a:cs typeface="Arial" pitchFamily="2"/>
        </a:defRPr>
      </a:lvl1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FF6E3BA7-0A2A-4660-8A59-96EE72DB1BA1}" type="datetime1">
              <a:rPr lang="x-none"/>
              <a:pPr lvl="0"/>
              <a:t>12.12.2022</a:t>
            </a:fld>
            <a:endParaRPr lang="x-none"/>
          </a:p>
        </p:txBody>
      </p:sp>
      <p:sp>
        <p:nvSpPr>
          <p:cNvPr id="5"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B6F8EFC0-6A02-4492-A48C-960229634A15}" type="slidenum">
              <a:t>‹#›</a:t>
            </a:fld>
            <a:endParaRPr lang="x-none"/>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3200" b="0" i="0" u="none" strike="noStrike" spc="0">
          <a:solidFill>
            <a:srgbClr val="000000"/>
          </a:solidFill>
          <a:latin typeface="Calibri" pitchFamily="18"/>
        </a:defRPr>
      </a:lvl1pPr>
      <a:lvl2pPr lvl="1">
        <a:buSzPct val="75000"/>
        <a:buFont typeface="StarSymbol"/>
        <a:buChar char="–"/>
        <a:tabLst/>
        <a:defRPr lang="en-US" sz="3200" b="0" i="0" u="none" strike="noStrike" spc="0">
          <a:solidFill>
            <a:srgbClr val="000000"/>
          </a:solidFill>
          <a:latin typeface="Calibri" pitchFamily="18"/>
        </a:defRPr>
      </a:lvl2pPr>
      <a:lvl3pPr lvl="2">
        <a:buSzPct val="45000"/>
        <a:buFont typeface="StarSymbol"/>
        <a:buChar char="●"/>
        <a:tabLst/>
        <a:defRPr lang="en-US" sz="3200" b="0" i="0" u="none" strike="noStrike" spc="0">
          <a:solidFill>
            <a:srgbClr val="000000"/>
          </a:solidFill>
          <a:latin typeface="Calibri" pitchFamily="18"/>
        </a:defRPr>
      </a:lvl3pPr>
      <a:lvl4pPr lvl="3">
        <a:buSzPct val="75000"/>
        <a:buFont typeface="StarSymbol"/>
        <a:buChar char="–"/>
        <a:tabLst/>
        <a:defRPr lang="en-US" sz="3200" b="0" i="0" u="none" strike="noStrike" spc="0">
          <a:solidFill>
            <a:srgbClr val="000000"/>
          </a:solidFill>
          <a:latin typeface="Calibri" pitchFamily="18"/>
        </a:defRPr>
      </a:lvl4pPr>
      <a:lvl5pPr lvl="4">
        <a:buSzPct val="45000"/>
        <a:buFont typeface="StarSymbol"/>
        <a:buChar char="●"/>
        <a:tabLst/>
        <a:defRPr lang="en-US" sz="3200" b="0" i="0" u="none" strike="noStrike" spc="0">
          <a:solidFill>
            <a:srgbClr val="000000"/>
          </a:solidFill>
          <a:latin typeface="Calibri" pitchFamily="18"/>
        </a:defRPr>
      </a:lvl5pPr>
      <a:lvl6pPr lvl="5">
        <a:buSzPct val="45000"/>
        <a:buFont typeface="StarSymbol"/>
        <a:buChar char="●"/>
        <a:tabLst/>
        <a:defRPr lang="en-US" sz="3200" b="0" i="0" u="none" strike="noStrike" spc="0">
          <a:solidFill>
            <a:srgbClr val="000000"/>
          </a:solidFill>
          <a:latin typeface="Calibri" pitchFamily="18"/>
        </a:defRPr>
      </a:lvl6pPr>
      <a:lvl7pPr lvl="6">
        <a:buSzPct val="45000"/>
        <a:buFont typeface="StarSymbol"/>
        <a:buChar char="●"/>
        <a:tabLst/>
        <a:defRPr lang="en-US" sz="3200" b="0" i="0" u="none" strike="noStrike" spc="0">
          <a:solidFill>
            <a:srgbClr val="000000"/>
          </a:solidFill>
          <a:latin typeface="Calibri" pitchFamily="18"/>
        </a:defRPr>
      </a:lvl7pPr>
      <a:lvl8pPr lvl="7">
        <a:buSzPct val="45000"/>
        <a:buFont typeface="StarSymbol"/>
        <a:buChar char="●"/>
        <a:tabLst/>
        <a:defRPr lang="en-US"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US" sz="3200" b="0" i="0" u="none" strike="noStrike" spc="0">
          <a:solidFill>
            <a:srgbClr val="000000"/>
          </a:solidFill>
          <a:latin typeface="Calibri" pitchFamily="18"/>
        </a:defRPr>
      </a:lvl9pPr>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Дата 1"/>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337DA534-B8B8-4384-BEE9-8D46FC9D3BAF}" type="datetime1">
              <a:rPr lang="x-none"/>
              <a:pPr lvl="0"/>
              <a:t>12.12.2022</a:t>
            </a:fld>
            <a:endParaRPr lang="x-none"/>
          </a:p>
        </p:txBody>
      </p:sp>
      <p:sp>
        <p:nvSpPr>
          <p:cNvPr id="3" name="Нижний колонтитул 2"/>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4" name="Номер слайда 3"/>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0138CEBA-1785-4D1C-B711-EB27E52FEAFF}" type="slidenum">
              <a:t>‹#›</a:t>
            </a:fld>
            <a:endParaRPr lang="x-none"/>
          </a:p>
        </p:txBody>
      </p:sp>
      <p:sp>
        <p:nvSpPr>
          <p:cNvPr id="5" name="Заголовок 4"/>
          <p:cNvSpPr txBox="1">
            <a:spLocks noGrp="1"/>
          </p:cNvSpPr>
          <p:nvPr>
            <p:ph type="title"/>
          </p:nvPr>
        </p:nvSpPr>
        <p:spPr>
          <a:xfrm>
            <a:off x="457200" y="273600"/>
            <a:ext cx="8229240" cy="114480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ru-RU"/>
          </a:p>
        </p:txBody>
      </p:sp>
      <p:sp>
        <p:nvSpPr>
          <p:cNvPr id="6" name="Текст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hangingPunct="1">
        <a:tabLst/>
        <a:defRPr lang="ru-RU" sz="1800" b="0" i="0" u="none" strike="noStrike" kern="1200" spc="0">
          <a:ln>
            <a:noFill/>
          </a:ln>
          <a:solidFill>
            <a:srgbClr val="000000"/>
          </a:solidFill>
          <a:latin typeface="Calibri" pitchFamily="18"/>
          <a:ea typeface="Microsoft YaHei" pitchFamily="2"/>
          <a:cs typeface="Arial" pitchFamily="2"/>
        </a:defRPr>
      </a:lvl1pPr>
    </p:titleStyle>
    <p:bodyStyle>
      <a:lvl1pPr algn="l" rtl="0" hangingPunct="1">
        <a:spcBef>
          <a:spcPts val="0"/>
        </a:spcBef>
        <a:spcAft>
          <a:spcPts val="1417"/>
        </a:spcAft>
        <a:tabLst/>
        <a:defRPr lang="ru-RU" sz="3200" b="0" i="0" u="none" strike="noStrike" kern="1200" spc="0">
          <a:ln>
            <a:noFill/>
          </a:ln>
          <a:solidFill>
            <a:srgbClr val="000000"/>
          </a:solidFill>
          <a:latin typeface="Calibri" pitchFamily="18"/>
          <a:ea typeface="Microsoft YaHei" pitchFamily="2"/>
          <a:cs typeface="Arial" pitchFamily="2"/>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Дата 2"/>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EFCB7259-B8BC-40C2-AE53-3DAA7EEC4B76}" type="datetime1">
              <a:rPr lang="x-none"/>
              <a:pPr lvl="0"/>
              <a:t>12.12.2022</a:t>
            </a:fld>
            <a:endParaRPr lang="x-none"/>
          </a:p>
        </p:txBody>
      </p:sp>
      <p:sp>
        <p:nvSpPr>
          <p:cNvPr id="4" name="Нижний колонтитул 3"/>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5" name="Номер слайда 4"/>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1C06BEF8-4410-4AB5-9B9C-5D4A9B500AAB}" type="slidenum">
              <a:t>‹#›</a:t>
            </a:fld>
            <a:endParaRPr lang="x-none"/>
          </a:p>
        </p:txBody>
      </p:sp>
      <p:sp>
        <p:nvSpPr>
          <p:cNvPr id="6" name="Текст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algn="l" rtl="0" hangingPunct="1">
        <a:spcBef>
          <a:spcPts val="0"/>
        </a:spcBef>
        <a:spcAft>
          <a:spcPts val="1417"/>
        </a:spcAft>
        <a:tabLst/>
        <a:defRPr lang="ru-RU" sz="3200" b="0" i="0" u="none" strike="noStrike" kern="1200" spc="0">
          <a:ln>
            <a:noFill/>
          </a:ln>
          <a:solidFill>
            <a:srgbClr val="000000"/>
          </a:solidFill>
          <a:latin typeface="Calibri" pitchFamily="18"/>
          <a:ea typeface="Microsoft YaHei" pitchFamily="2"/>
          <a:cs typeface="Arial" pitchFamily="2"/>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C10BD25A-7350-445E-958F-5E8EFE37BB11}" type="datetime1">
              <a:rPr lang="x-none"/>
              <a:pPr lvl="0"/>
              <a:t>12.12.2022</a:t>
            </a:fld>
            <a:endParaRPr lang="x-none"/>
          </a:p>
        </p:txBody>
      </p:sp>
      <p:sp>
        <p:nvSpPr>
          <p:cNvPr id="5"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CA69A04B-A754-4813-922C-031D9F9C5EB9}" type="slidenum">
              <a:t>‹#›</a:t>
            </a:fld>
            <a:endParaRPr lang="x-none"/>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3200" b="0" i="0" u="none" strike="noStrike" spc="0">
          <a:solidFill>
            <a:srgbClr val="000000"/>
          </a:solidFill>
          <a:latin typeface="Calibri" pitchFamily="18"/>
        </a:defRPr>
      </a:lvl1pPr>
      <a:lvl2pPr lvl="1">
        <a:buSzPct val="75000"/>
        <a:buFont typeface="StarSymbol"/>
        <a:buChar char="–"/>
        <a:tabLst/>
        <a:defRPr lang="en-US" sz="3200" b="0" i="0" u="none" strike="noStrike" spc="0">
          <a:solidFill>
            <a:srgbClr val="000000"/>
          </a:solidFill>
          <a:latin typeface="Calibri" pitchFamily="18"/>
        </a:defRPr>
      </a:lvl2pPr>
      <a:lvl3pPr lvl="2">
        <a:buSzPct val="45000"/>
        <a:buFont typeface="StarSymbol"/>
        <a:buChar char="●"/>
        <a:tabLst/>
        <a:defRPr lang="en-US" sz="3200" b="0" i="0" u="none" strike="noStrike" spc="0">
          <a:solidFill>
            <a:srgbClr val="000000"/>
          </a:solidFill>
          <a:latin typeface="Calibri" pitchFamily="18"/>
        </a:defRPr>
      </a:lvl3pPr>
      <a:lvl4pPr lvl="3">
        <a:buSzPct val="75000"/>
        <a:buFont typeface="StarSymbol"/>
        <a:buChar char="–"/>
        <a:tabLst/>
        <a:defRPr lang="en-US" sz="3200" b="0" i="0" u="none" strike="noStrike" spc="0">
          <a:solidFill>
            <a:srgbClr val="000000"/>
          </a:solidFill>
          <a:latin typeface="Calibri" pitchFamily="18"/>
        </a:defRPr>
      </a:lvl4pPr>
      <a:lvl5pPr lvl="4">
        <a:buSzPct val="45000"/>
        <a:buFont typeface="StarSymbol"/>
        <a:buChar char="●"/>
        <a:tabLst/>
        <a:defRPr lang="en-US" sz="3200" b="0" i="0" u="none" strike="noStrike" spc="0">
          <a:solidFill>
            <a:srgbClr val="000000"/>
          </a:solidFill>
          <a:latin typeface="Calibri" pitchFamily="18"/>
        </a:defRPr>
      </a:lvl5pPr>
      <a:lvl6pPr lvl="5">
        <a:buSzPct val="45000"/>
        <a:buFont typeface="StarSymbol"/>
        <a:buChar char="●"/>
        <a:tabLst/>
        <a:defRPr lang="en-US" sz="3200" b="0" i="0" u="none" strike="noStrike" spc="0">
          <a:solidFill>
            <a:srgbClr val="000000"/>
          </a:solidFill>
          <a:latin typeface="Calibri" pitchFamily="18"/>
        </a:defRPr>
      </a:lvl6pPr>
      <a:lvl7pPr lvl="6">
        <a:buSzPct val="45000"/>
        <a:buFont typeface="StarSymbol"/>
        <a:buChar char="●"/>
        <a:tabLst/>
        <a:defRPr lang="en-US" sz="3200" b="0" i="0" u="none" strike="noStrike" spc="0">
          <a:solidFill>
            <a:srgbClr val="000000"/>
          </a:solidFill>
          <a:latin typeface="Calibri" pitchFamily="18"/>
        </a:defRPr>
      </a:lvl7pPr>
      <a:lvl8pPr lvl="7">
        <a:buSzPct val="45000"/>
        <a:buFont typeface="StarSymbol"/>
        <a:buChar char="●"/>
        <a:tabLst/>
        <a:defRPr lang="en-US"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US" sz="3200" b="0" i="0" u="none" strike="noStrike" spc="0">
          <a:solidFill>
            <a:srgbClr val="000000"/>
          </a:solidFill>
          <a:latin typeface="Calibri" pitchFamily="18"/>
        </a:defRPr>
      </a:lvl9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623B5FF9-5A68-4764-909E-EB78885B5542}" type="datetime1">
              <a:rPr lang="x-none"/>
              <a:pPr lvl="0"/>
              <a:t>12.12.2022</a:t>
            </a:fld>
            <a:endParaRPr lang="x-none"/>
          </a:p>
        </p:txBody>
      </p:sp>
      <p:sp>
        <p:nvSpPr>
          <p:cNvPr id="5"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2B13087C-7820-41B8-A11E-2D5B128B736F}" type="slidenum">
              <a:t>‹#›</a:t>
            </a:fld>
            <a:endParaRPr lang="x-none"/>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3200" b="0" i="0" u="none" strike="noStrike" spc="0">
          <a:solidFill>
            <a:srgbClr val="000000"/>
          </a:solidFill>
          <a:latin typeface="Calibri" pitchFamily="18"/>
        </a:defRPr>
      </a:lvl1pPr>
      <a:lvl2pPr lvl="1">
        <a:buSzPct val="75000"/>
        <a:buFont typeface="StarSymbol"/>
        <a:buChar char="–"/>
        <a:tabLst/>
        <a:defRPr lang="en-US" sz="3200" b="0" i="0" u="none" strike="noStrike" spc="0">
          <a:solidFill>
            <a:srgbClr val="000000"/>
          </a:solidFill>
          <a:latin typeface="Calibri" pitchFamily="18"/>
        </a:defRPr>
      </a:lvl2pPr>
      <a:lvl3pPr lvl="2">
        <a:buSzPct val="45000"/>
        <a:buFont typeface="StarSymbol"/>
        <a:buChar char="●"/>
        <a:tabLst/>
        <a:defRPr lang="en-US" sz="3200" b="0" i="0" u="none" strike="noStrike" spc="0">
          <a:solidFill>
            <a:srgbClr val="000000"/>
          </a:solidFill>
          <a:latin typeface="Calibri" pitchFamily="18"/>
        </a:defRPr>
      </a:lvl3pPr>
      <a:lvl4pPr lvl="3">
        <a:buSzPct val="75000"/>
        <a:buFont typeface="StarSymbol"/>
        <a:buChar char="–"/>
        <a:tabLst/>
        <a:defRPr lang="en-US" sz="3200" b="0" i="0" u="none" strike="noStrike" spc="0">
          <a:solidFill>
            <a:srgbClr val="000000"/>
          </a:solidFill>
          <a:latin typeface="Calibri" pitchFamily="18"/>
        </a:defRPr>
      </a:lvl4pPr>
      <a:lvl5pPr lvl="4">
        <a:buSzPct val="45000"/>
        <a:buFont typeface="StarSymbol"/>
        <a:buChar char="●"/>
        <a:tabLst/>
        <a:defRPr lang="en-US" sz="3200" b="0" i="0" u="none" strike="noStrike" spc="0">
          <a:solidFill>
            <a:srgbClr val="000000"/>
          </a:solidFill>
          <a:latin typeface="Calibri" pitchFamily="18"/>
        </a:defRPr>
      </a:lvl5pPr>
      <a:lvl6pPr lvl="5">
        <a:buSzPct val="45000"/>
        <a:buFont typeface="StarSymbol"/>
        <a:buChar char="●"/>
        <a:tabLst/>
        <a:defRPr lang="en-US" sz="3200" b="0" i="0" u="none" strike="noStrike" spc="0">
          <a:solidFill>
            <a:srgbClr val="000000"/>
          </a:solidFill>
          <a:latin typeface="Calibri" pitchFamily="18"/>
        </a:defRPr>
      </a:lvl6pPr>
      <a:lvl7pPr lvl="6">
        <a:buSzPct val="45000"/>
        <a:buFont typeface="StarSymbol"/>
        <a:buChar char="●"/>
        <a:tabLst/>
        <a:defRPr lang="en-US" sz="3200" b="0" i="0" u="none" strike="noStrike" spc="0">
          <a:solidFill>
            <a:srgbClr val="000000"/>
          </a:solidFill>
          <a:latin typeface="Calibri" pitchFamily="18"/>
        </a:defRPr>
      </a:lvl7pPr>
      <a:lvl8pPr lvl="7">
        <a:buSzPct val="45000"/>
        <a:buFont typeface="StarSymbol"/>
        <a:buChar char="●"/>
        <a:tabLst/>
        <a:defRPr lang="en-US"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US" sz="3200" b="0" i="0" u="none" strike="noStrike" spc="0">
          <a:solidFill>
            <a:srgbClr val="000000"/>
          </a:solidFill>
          <a:latin typeface="Calibri" pitchFamily="18"/>
        </a:defRPr>
      </a:lvl9pPr>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Дата 1"/>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A15F4632-E6E8-4B16-8CFF-C72888D3341F}" type="datetime1">
              <a:rPr lang="x-none"/>
              <a:pPr lvl="0"/>
              <a:t>12.12.2022</a:t>
            </a:fld>
            <a:endParaRPr lang="x-none"/>
          </a:p>
        </p:txBody>
      </p:sp>
      <p:sp>
        <p:nvSpPr>
          <p:cNvPr id="3" name="Нижний колонтитул 2"/>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4" name="Номер слайда 3"/>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2589B69C-9793-46A7-902F-6C7A535DEB2C}" type="slidenum">
              <a:t>‹#›</a:t>
            </a:fld>
            <a:endParaRPr lang="x-none"/>
          </a:p>
        </p:txBody>
      </p:sp>
      <p:sp>
        <p:nvSpPr>
          <p:cNvPr id="5" name="Заголовок 4"/>
          <p:cNvSpPr txBox="1">
            <a:spLocks noGrp="1"/>
          </p:cNvSpPr>
          <p:nvPr>
            <p:ph type="title"/>
          </p:nvPr>
        </p:nvSpPr>
        <p:spPr>
          <a:xfrm>
            <a:off x="457200" y="273600"/>
            <a:ext cx="8229240" cy="114480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ru-RU"/>
          </a:p>
        </p:txBody>
      </p:sp>
      <p:sp>
        <p:nvSpPr>
          <p:cNvPr id="6" name="Текст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hangingPunct="1">
        <a:tabLst/>
        <a:defRPr lang="ru-RU" sz="1800" b="0" i="0" u="none" strike="noStrike" kern="1200" spc="0">
          <a:ln>
            <a:noFill/>
          </a:ln>
          <a:solidFill>
            <a:srgbClr val="000000"/>
          </a:solidFill>
          <a:latin typeface="Calibri" pitchFamily="18"/>
          <a:ea typeface="Microsoft YaHei" pitchFamily="2"/>
          <a:cs typeface="Arial" pitchFamily="2"/>
        </a:defRPr>
      </a:lvl1pPr>
    </p:titleStyle>
    <p:bodyStyle>
      <a:lvl1pPr algn="l" rtl="0" hangingPunct="1">
        <a:spcBef>
          <a:spcPts val="0"/>
        </a:spcBef>
        <a:spcAft>
          <a:spcPts val="1417"/>
        </a:spcAft>
        <a:tabLst/>
        <a:defRPr lang="ru-RU" sz="3200" b="0" i="0" u="none" strike="noStrike" kern="1200" spc="0">
          <a:ln>
            <a:noFill/>
          </a:ln>
          <a:solidFill>
            <a:srgbClr val="000000"/>
          </a:solidFill>
          <a:latin typeface="Calibri" pitchFamily="18"/>
          <a:ea typeface="Microsoft YaHei" pitchFamily="2"/>
          <a:cs typeface="Arial" pitchFamily="2"/>
        </a:defRPr>
      </a:lvl1pPr>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txBox="1">
            <a:spLocks noGrp="1"/>
          </p:cNvSpPr>
          <p:nvPr>
            <p:ph type="body" sz="quarter" idx="4294967295"/>
          </p:nvPr>
        </p:nvSpPr>
        <p:spPr>
          <a:xfrm>
            <a:off x="464832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4B23C667-0148-41DE-9961-519D68D13CCA}" type="datetime1">
              <a:rPr lang="x-none"/>
              <a:pPr lvl="0"/>
              <a:t>12.12.2022</a:t>
            </a:fld>
            <a:endParaRPr lang="x-none"/>
          </a:p>
        </p:txBody>
      </p:sp>
      <p:sp>
        <p:nvSpPr>
          <p:cNvPr id="6" name="Нижний колонтитул 5"/>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7" name="Номер слайда 6"/>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C4F09EF1-D198-4BBD-9B31-F751ABD98437}" type="slidenum">
              <a:t>‹#›</a:t>
            </a:fld>
            <a:endParaRPr lang="x-none"/>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2800" b="0" i="0" u="none" strike="noStrike" spc="0">
          <a:solidFill>
            <a:srgbClr val="000000"/>
          </a:solidFill>
          <a:latin typeface="Calibri" pitchFamily="18"/>
        </a:defRPr>
      </a:lvl1pPr>
      <a:lvl2pPr lvl="1">
        <a:buSzPct val="75000"/>
        <a:buFont typeface="StarSymbol"/>
        <a:buChar char="–"/>
        <a:tabLst/>
        <a:defRPr lang="en-US" sz="2800" b="0" i="0" u="none" strike="noStrike" spc="0">
          <a:solidFill>
            <a:srgbClr val="000000"/>
          </a:solidFill>
          <a:latin typeface="Calibri" pitchFamily="18"/>
        </a:defRPr>
      </a:lvl2pPr>
      <a:lvl3pPr lvl="2">
        <a:buSzPct val="45000"/>
        <a:buFont typeface="StarSymbol"/>
        <a:buChar char="●"/>
        <a:tabLst/>
        <a:defRPr lang="en-US" sz="2800" b="0" i="0" u="none" strike="noStrike" spc="0">
          <a:solidFill>
            <a:srgbClr val="000000"/>
          </a:solidFill>
          <a:latin typeface="Calibri" pitchFamily="18"/>
        </a:defRPr>
      </a:lvl3pPr>
      <a:lvl4pPr lvl="3">
        <a:buSzPct val="75000"/>
        <a:buFont typeface="StarSymbol"/>
        <a:buChar char="–"/>
        <a:tabLst/>
        <a:defRPr lang="en-US" sz="2800" b="0" i="0" u="none" strike="noStrike" spc="0">
          <a:solidFill>
            <a:srgbClr val="000000"/>
          </a:solidFill>
          <a:latin typeface="Calibri" pitchFamily="18"/>
        </a:defRPr>
      </a:lvl4pPr>
      <a:lvl5pPr lvl="4">
        <a:buSzPct val="45000"/>
        <a:buFont typeface="StarSymbol"/>
        <a:buChar char="●"/>
        <a:tabLst/>
        <a:defRPr lang="en-US" sz="2800" b="0" i="0" u="none" strike="noStrike" spc="0">
          <a:solidFill>
            <a:srgbClr val="000000"/>
          </a:solidFill>
          <a:latin typeface="Calibri" pitchFamily="18"/>
        </a:defRPr>
      </a:lvl5pPr>
      <a:lvl6pPr lvl="5">
        <a:buSzPct val="45000"/>
        <a:buFont typeface="StarSymbol"/>
        <a:buChar char="●"/>
        <a:tabLst/>
        <a:defRPr lang="en-US" sz="2800" b="0" i="0" u="none" strike="noStrike" spc="0">
          <a:solidFill>
            <a:srgbClr val="000000"/>
          </a:solidFill>
          <a:latin typeface="Calibri" pitchFamily="18"/>
        </a:defRPr>
      </a:lvl6pPr>
      <a:lvl7pPr lvl="6">
        <a:buSzPct val="45000"/>
        <a:buFont typeface="StarSymbol"/>
        <a:buChar char="●"/>
        <a:tabLst/>
        <a:defRPr lang="en-US" sz="2800" b="0" i="0" u="none" strike="noStrike" spc="0">
          <a:solidFill>
            <a:srgbClr val="000000"/>
          </a:solidFill>
          <a:latin typeface="Calibri" pitchFamily="18"/>
        </a:defRPr>
      </a:lvl7pPr>
      <a:lvl8pPr lvl="7">
        <a:buSzPct val="45000"/>
        <a:buFont typeface="StarSymbol"/>
        <a:buChar char="●"/>
        <a:tabLst/>
        <a:defRPr lang="en-US" sz="2800" b="0" i="0" u="none" strike="noStrike" spc="0">
          <a:solidFill>
            <a:srgbClr val="000000"/>
          </a:solidFill>
          <a:latin typeface="Calibri" pitchFamily="18"/>
        </a:defRPr>
      </a:lvl8pPr>
      <a:lvl9pPr marL="0" marR="0" lvl="0" indent="0" algn="l" rtl="0" hangingPunct="1">
        <a:spcBef>
          <a:spcPts val="558"/>
        </a:spcBef>
        <a:spcAft>
          <a:spcPts val="1417"/>
        </a:spcAft>
        <a:buSzPct val="45000"/>
        <a:buFont typeface="Arial" pitchFamily="32"/>
        <a:buChar char="•"/>
        <a:tabLst/>
        <a:defRPr lang="en-US" sz="2800" b="0" i="0" u="none" strike="noStrike" spc="0">
          <a:solidFill>
            <a:srgbClr val="000000"/>
          </a:solidFill>
          <a:latin typeface="Calibri" pitchFamily="18"/>
        </a:defRPr>
      </a:lvl9pPr>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txBox="1">
            <a:spLocks noGrp="1"/>
          </p:cNvSpPr>
          <p:nvPr>
            <p:ph type="body" sz="quarter" idx="4294967295"/>
          </p:nvPr>
        </p:nvSpPr>
        <p:spPr>
          <a:xfrm>
            <a:off x="464832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6882B842-9A90-4D5D-8FCF-BADCFD9959FC}" type="datetime1">
              <a:rPr lang="x-none"/>
              <a:pPr lvl="0"/>
              <a:t>12.12.2022</a:t>
            </a:fld>
            <a:endParaRPr lang="x-none"/>
          </a:p>
        </p:txBody>
      </p:sp>
      <p:sp>
        <p:nvSpPr>
          <p:cNvPr id="6" name="Нижний колонтитул 5"/>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7" name="Номер слайда 6"/>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D76B4FC9-EB53-4E23-AB91-6C002386B9A9}" type="slidenum">
              <a:t>‹#›</a:t>
            </a:fld>
            <a:endParaRPr lang="x-none"/>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2800" b="0" i="0" u="none" strike="noStrike" spc="0">
          <a:solidFill>
            <a:srgbClr val="000000"/>
          </a:solidFill>
          <a:latin typeface="Calibri" pitchFamily="18"/>
        </a:defRPr>
      </a:lvl1pPr>
      <a:lvl2pPr lvl="1">
        <a:buSzPct val="75000"/>
        <a:buFont typeface="StarSymbol"/>
        <a:buChar char="–"/>
        <a:tabLst/>
        <a:defRPr lang="en-US" sz="2800" b="0" i="0" u="none" strike="noStrike" spc="0">
          <a:solidFill>
            <a:srgbClr val="000000"/>
          </a:solidFill>
          <a:latin typeface="Calibri" pitchFamily="18"/>
        </a:defRPr>
      </a:lvl2pPr>
      <a:lvl3pPr lvl="2">
        <a:buSzPct val="45000"/>
        <a:buFont typeface="StarSymbol"/>
        <a:buChar char="●"/>
        <a:tabLst/>
        <a:defRPr lang="en-US" sz="2800" b="0" i="0" u="none" strike="noStrike" spc="0">
          <a:solidFill>
            <a:srgbClr val="000000"/>
          </a:solidFill>
          <a:latin typeface="Calibri" pitchFamily="18"/>
        </a:defRPr>
      </a:lvl3pPr>
      <a:lvl4pPr lvl="3">
        <a:buSzPct val="75000"/>
        <a:buFont typeface="StarSymbol"/>
        <a:buChar char="–"/>
        <a:tabLst/>
        <a:defRPr lang="en-US" sz="2800" b="0" i="0" u="none" strike="noStrike" spc="0">
          <a:solidFill>
            <a:srgbClr val="000000"/>
          </a:solidFill>
          <a:latin typeface="Calibri" pitchFamily="18"/>
        </a:defRPr>
      </a:lvl4pPr>
      <a:lvl5pPr lvl="4">
        <a:buSzPct val="45000"/>
        <a:buFont typeface="StarSymbol"/>
        <a:buChar char="●"/>
        <a:tabLst/>
        <a:defRPr lang="en-US" sz="2800" b="0" i="0" u="none" strike="noStrike" spc="0">
          <a:solidFill>
            <a:srgbClr val="000000"/>
          </a:solidFill>
          <a:latin typeface="Calibri" pitchFamily="18"/>
        </a:defRPr>
      </a:lvl5pPr>
      <a:lvl6pPr lvl="5">
        <a:buSzPct val="45000"/>
        <a:buFont typeface="StarSymbol"/>
        <a:buChar char="●"/>
        <a:tabLst/>
        <a:defRPr lang="en-US" sz="2800" b="0" i="0" u="none" strike="noStrike" spc="0">
          <a:solidFill>
            <a:srgbClr val="000000"/>
          </a:solidFill>
          <a:latin typeface="Calibri" pitchFamily="18"/>
        </a:defRPr>
      </a:lvl6pPr>
      <a:lvl7pPr lvl="6">
        <a:buSzPct val="45000"/>
        <a:buFont typeface="StarSymbol"/>
        <a:buChar char="●"/>
        <a:tabLst/>
        <a:defRPr lang="en-US" sz="2800" b="0" i="0" u="none" strike="noStrike" spc="0">
          <a:solidFill>
            <a:srgbClr val="000000"/>
          </a:solidFill>
          <a:latin typeface="Calibri" pitchFamily="18"/>
        </a:defRPr>
      </a:lvl7pPr>
      <a:lvl8pPr lvl="7">
        <a:buSzPct val="45000"/>
        <a:buFont typeface="StarSymbol"/>
        <a:buChar char="●"/>
        <a:tabLst/>
        <a:defRPr lang="en-US" sz="2800" b="0" i="0" u="none" strike="noStrike" spc="0">
          <a:solidFill>
            <a:srgbClr val="000000"/>
          </a:solidFill>
          <a:latin typeface="Calibri" pitchFamily="18"/>
        </a:defRPr>
      </a:lvl8pPr>
      <a:lvl9pPr marL="0" marR="0" lvl="0" indent="0" algn="l" rtl="0" hangingPunct="1">
        <a:spcBef>
          <a:spcPts val="558"/>
        </a:spcBef>
        <a:spcAft>
          <a:spcPts val="1417"/>
        </a:spcAft>
        <a:buSzPct val="45000"/>
        <a:buFont typeface="Arial" pitchFamily="32"/>
        <a:buChar char="•"/>
        <a:tabLst/>
        <a:defRPr lang="en-US" sz="2800" b="0" i="0" u="none" strike="noStrike" spc="0">
          <a:solidFill>
            <a:srgbClr val="000000"/>
          </a:solidFill>
          <a:latin typeface="Calibri" pitchFamily="18"/>
        </a:defRPr>
      </a:lvl9pPr>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3600"/>
            <a:ext cx="8229240" cy="114480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ru-RU"/>
          </a:p>
        </p:txBody>
      </p:sp>
      <p:sp>
        <p:nvSpPr>
          <p:cNvPr id="3" name="Текст 2"/>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hangingPunct="1">
        <a:tabLst/>
        <a:defRPr lang="ru-RU" sz="1800" b="0" i="0" u="none" strike="noStrike" kern="1200" spc="0">
          <a:ln>
            <a:noFill/>
          </a:ln>
          <a:solidFill>
            <a:srgbClr val="000000"/>
          </a:solidFill>
          <a:latin typeface="Calibri" pitchFamily="18"/>
          <a:ea typeface="Microsoft YaHei" pitchFamily="2"/>
          <a:cs typeface="Arial" pitchFamily="2"/>
        </a:defRPr>
      </a:lvl1pPr>
    </p:titleStyle>
    <p:bodyStyle>
      <a:lvl1pPr algn="l" rtl="0" hangingPunct="1">
        <a:spcBef>
          <a:spcPts val="0"/>
        </a:spcBef>
        <a:spcAft>
          <a:spcPts val="1417"/>
        </a:spcAft>
        <a:tabLst/>
        <a:defRPr lang="ru-RU" sz="3200" b="0" i="0" u="none" strike="noStrike" kern="1200" spc="0">
          <a:ln>
            <a:noFill/>
          </a:ln>
          <a:solidFill>
            <a:srgbClr val="000000"/>
          </a:solidFill>
          <a:latin typeface="Calibri" pitchFamily="18"/>
          <a:ea typeface="Microsoft YaHei" pitchFamily="2"/>
          <a:cs typeface="Arial" pitchFamily="2"/>
        </a:defRPr>
      </a:lvl1pPr>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3600"/>
            <a:ext cx="8229240" cy="1144800"/>
          </a:xfrm>
          <a:prstGeom prst="rect">
            <a:avLst/>
          </a:prstGeom>
          <a:noFill/>
          <a:ln>
            <a:noFill/>
          </a:ln>
        </p:spPr>
        <p:txBody>
          <a:bodyPr vert="horz"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ru-RU"/>
          </a:p>
        </p:txBody>
      </p:sp>
      <p:sp>
        <p:nvSpPr>
          <p:cNvPr id="3" name="Текст 2"/>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hangingPunct="1">
        <a:tabLst/>
        <a:defRPr lang="ru-RU" sz="1800" b="0" i="0" u="none" strike="noStrike" kern="1200" spc="0">
          <a:ln>
            <a:noFill/>
          </a:ln>
          <a:solidFill>
            <a:srgbClr val="000000"/>
          </a:solidFill>
          <a:latin typeface="Calibri" pitchFamily="18"/>
          <a:ea typeface="Microsoft YaHei" pitchFamily="2"/>
          <a:cs typeface="Arial" pitchFamily="2"/>
        </a:defRPr>
      </a:lvl1pPr>
    </p:titleStyle>
    <p:bodyStyle>
      <a:lvl1pPr algn="l" rtl="0" hangingPunct="1">
        <a:spcBef>
          <a:spcPts val="0"/>
        </a:spcBef>
        <a:spcAft>
          <a:spcPts val="1417"/>
        </a:spcAft>
        <a:tabLst/>
        <a:defRPr lang="ru-RU" sz="3200" b="0" i="0" u="none" strike="noStrike" kern="1200" spc="0">
          <a:ln>
            <a:noFill/>
          </a:ln>
          <a:solidFill>
            <a:srgbClr val="000000"/>
          </a:solidFill>
          <a:latin typeface="Calibri" pitchFamily="18"/>
          <a:ea typeface="Microsoft YaHei" pitchFamily="2"/>
          <a:cs typeface="Arial"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628560" y="365040"/>
            <a:ext cx="7886520" cy="132516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628560" y="1825560"/>
            <a:ext cx="7886520" cy="4350960"/>
          </a:xfrm>
          <a:prstGeom prst="rect">
            <a:avLst/>
          </a:prstGeom>
          <a:noFill/>
          <a:ln>
            <a:noFill/>
          </a:ln>
        </p:spPr>
        <p:txBody>
          <a:bodyPr vert="horz" wrap="square" lIns="90000" tIns="45000" rIns="90000" bIns="45000" anchor="t"/>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628560" y="6356520"/>
            <a:ext cx="2057039"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350" b="0" i="0" u="none" strike="noStrike" kern="1200" spc="0">
                <a:solidFill>
                  <a:srgbClr val="000000"/>
                </a:solidFill>
                <a:latin typeface="Calibri" pitchFamily="18"/>
                <a:ea typeface="Lucida Sans Unicode" pitchFamily="2"/>
                <a:cs typeface="Tahoma" pitchFamily="2"/>
              </a:defRPr>
            </a:lvl1pPr>
          </a:lstStyle>
          <a:p>
            <a:pPr lvl="0"/>
            <a:fld id="{36C372CC-CF3B-48A7-AC28-B7F9406F4918}" type="datetime1">
              <a:rPr lang="x-none"/>
              <a:pPr lvl="0"/>
              <a:t>12.12.2022</a:t>
            </a:fld>
            <a:endParaRPr lang="x-none"/>
          </a:p>
        </p:txBody>
      </p:sp>
      <p:sp>
        <p:nvSpPr>
          <p:cNvPr id="5" name="Нижний колонтитул 4"/>
          <p:cNvSpPr txBox="1">
            <a:spLocks noGrp="1"/>
          </p:cNvSpPr>
          <p:nvPr>
            <p:ph type="ftr" sz="quarter" idx="3"/>
          </p:nvPr>
        </p:nvSpPr>
        <p:spPr>
          <a:xfrm>
            <a:off x="3029040" y="6356520"/>
            <a:ext cx="30859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458040" y="6356520"/>
            <a:ext cx="2057039"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350" b="0" i="0" u="none" strike="noStrike" kern="1200" spc="0">
                <a:solidFill>
                  <a:srgbClr val="000000"/>
                </a:solidFill>
                <a:latin typeface="Calibri" pitchFamily="18"/>
                <a:ea typeface="Lucida Sans Unicode" pitchFamily="2"/>
                <a:cs typeface="Tahoma" pitchFamily="2"/>
              </a:defRPr>
            </a:lvl1pPr>
          </a:lstStyle>
          <a:p>
            <a:pPr lvl="0"/>
            <a:fld id="{91CCDEFB-C218-4954-B76E-B8A407C6EAB1}" type="slidenum">
              <a:t>‹#›</a:t>
            </a:fld>
            <a:endParaRPr lang="x-non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l" rtl="0" hangingPunct="1">
        <a:lnSpc>
          <a:spcPct val="90000"/>
        </a:lnSpc>
        <a:spcBef>
          <a:spcPts val="0"/>
        </a:spcBef>
        <a:spcAft>
          <a:spcPts val="0"/>
        </a:spcAft>
        <a:buNone/>
        <a:tabLst/>
        <a:defRPr lang="ru-RU" sz="3300" b="0" i="0" u="none" strike="noStrike" kern="1200" spc="0">
          <a:ln>
            <a:noFill/>
          </a:ln>
          <a:solidFill>
            <a:srgbClr val="000000"/>
          </a:solidFill>
          <a:latin typeface="Calibri Light" pitchFamily="18"/>
          <a:ea typeface="Microsoft YaHei" pitchFamily="2"/>
          <a:cs typeface="Arial" pitchFamily="2"/>
        </a:defRPr>
      </a:lvl1pPr>
    </p:titleStyle>
    <p:bodyStyle>
      <a:lvl1pPr lvl="0">
        <a:buSzPct val="45000"/>
        <a:buFont typeface="StarSymbol"/>
        <a:buChar char="●"/>
        <a:tabLst/>
        <a:defRPr lang="en-US" sz="2100" b="0" i="0" u="none" strike="noStrike" spc="0">
          <a:solidFill>
            <a:srgbClr val="000000"/>
          </a:solidFill>
          <a:latin typeface="Calibri" pitchFamily="18"/>
        </a:defRPr>
      </a:lvl1pPr>
      <a:lvl2pPr lvl="1">
        <a:buSzPct val="75000"/>
        <a:buFont typeface="StarSymbol"/>
        <a:buChar char="–"/>
        <a:tabLst/>
        <a:defRPr lang="en-US" sz="2100" b="0" i="0" u="none" strike="noStrike" spc="0">
          <a:solidFill>
            <a:srgbClr val="000000"/>
          </a:solidFill>
          <a:latin typeface="Calibri" pitchFamily="18"/>
        </a:defRPr>
      </a:lvl2pPr>
      <a:lvl3pPr lvl="2">
        <a:buSzPct val="45000"/>
        <a:buFont typeface="StarSymbol"/>
        <a:buChar char="●"/>
        <a:tabLst/>
        <a:defRPr lang="en-US" sz="2100" b="0" i="0" u="none" strike="noStrike" spc="0">
          <a:solidFill>
            <a:srgbClr val="000000"/>
          </a:solidFill>
          <a:latin typeface="Calibri" pitchFamily="18"/>
        </a:defRPr>
      </a:lvl3pPr>
      <a:lvl4pPr lvl="3">
        <a:buSzPct val="75000"/>
        <a:buFont typeface="StarSymbol"/>
        <a:buChar char="–"/>
        <a:tabLst/>
        <a:defRPr lang="en-US" sz="2100" b="0" i="0" u="none" strike="noStrike" spc="0">
          <a:solidFill>
            <a:srgbClr val="000000"/>
          </a:solidFill>
          <a:latin typeface="Calibri" pitchFamily="18"/>
        </a:defRPr>
      </a:lvl4pPr>
      <a:lvl5pPr lvl="4">
        <a:buSzPct val="45000"/>
        <a:buFont typeface="StarSymbol"/>
        <a:buChar char="●"/>
        <a:tabLst/>
        <a:defRPr lang="en-US" sz="2100" b="0" i="0" u="none" strike="noStrike" spc="0">
          <a:solidFill>
            <a:srgbClr val="000000"/>
          </a:solidFill>
          <a:latin typeface="Calibri" pitchFamily="18"/>
        </a:defRPr>
      </a:lvl5pPr>
      <a:lvl6pPr lvl="5">
        <a:buSzPct val="45000"/>
        <a:buFont typeface="StarSymbol"/>
        <a:buChar char="●"/>
        <a:tabLst/>
        <a:defRPr lang="en-US" sz="2100" b="0" i="0" u="none" strike="noStrike" spc="0">
          <a:solidFill>
            <a:srgbClr val="000000"/>
          </a:solidFill>
          <a:latin typeface="Calibri" pitchFamily="18"/>
        </a:defRPr>
      </a:lvl6pPr>
      <a:lvl7pPr lvl="6">
        <a:buSzPct val="45000"/>
        <a:buFont typeface="StarSymbol"/>
        <a:buChar char="●"/>
        <a:tabLst/>
        <a:defRPr lang="en-US" sz="2100" b="0" i="0" u="none" strike="noStrike" spc="0">
          <a:solidFill>
            <a:srgbClr val="000000"/>
          </a:solidFill>
          <a:latin typeface="Calibri" pitchFamily="18"/>
        </a:defRPr>
      </a:lvl7pPr>
      <a:lvl8pPr lvl="7">
        <a:buSzPct val="45000"/>
        <a:buFont typeface="StarSymbol"/>
        <a:buChar char="●"/>
        <a:tabLst/>
        <a:defRPr lang="en-US" sz="2100" b="0" i="0" u="none" strike="noStrike" spc="0">
          <a:solidFill>
            <a:srgbClr val="000000"/>
          </a:solidFill>
          <a:latin typeface="Calibri" pitchFamily="18"/>
        </a:defRPr>
      </a:lvl8pPr>
      <a:lvl9pPr marL="0" marR="0" lvl="0" indent="0" algn="l" rtl="0" hangingPunct="1">
        <a:lnSpc>
          <a:spcPct val="90000"/>
        </a:lnSpc>
        <a:spcBef>
          <a:spcPts val="751"/>
        </a:spcBef>
        <a:spcAft>
          <a:spcPts val="1417"/>
        </a:spcAft>
        <a:buSzPct val="45000"/>
        <a:buFont typeface="Arial" pitchFamily="32"/>
        <a:buChar char="•"/>
        <a:tabLst/>
        <a:defRPr lang="en-US" sz="2100" b="0" i="0" u="none" strike="noStrike" spc="0">
          <a:solidFill>
            <a:srgbClr val="000000"/>
          </a:solidFill>
          <a:latin typeface="Calibri" pitchFamily="18"/>
        </a:defRPr>
      </a:lvl9pPr>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685799" y="2130480"/>
            <a:ext cx="7772039" cy="146952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F11C4982-1945-456D-91E2-7C541F5B510F}" type="datetime1">
              <a:rPr lang="x-none"/>
              <a:pPr lvl="0"/>
              <a:t>12.12.2022</a:t>
            </a:fld>
            <a:endParaRPr lang="x-none"/>
          </a:p>
        </p:txBody>
      </p:sp>
      <p:sp>
        <p:nvSpPr>
          <p:cNvPr id="4"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5"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71A02889-01DD-442C-893C-879B93A9FBC3}" type="slidenum">
              <a:t>‹#›</a:t>
            </a:fld>
            <a:endParaRPr lang="x-none"/>
          </a:p>
        </p:txBody>
      </p:sp>
      <p:sp>
        <p:nvSpPr>
          <p:cNvPr id="6" name="Текст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algn="l" rtl="0" hangingPunct="1">
        <a:spcBef>
          <a:spcPts val="0"/>
        </a:spcBef>
        <a:spcAft>
          <a:spcPts val="1417"/>
        </a:spcAft>
        <a:tabLst/>
        <a:defRPr lang="ru-RU" sz="3200" b="0" i="0" u="none" strike="noStrike" kern="1200" spc="0">
          <a:ln>
            <a:noFill/>
          </a:ln>
          <a:solidFill>
            <a:srgbClr val="000000"/>
          </a:solidFill>
          <a:latin typeface="Calibri" pitchFamily="18"/>
          <a:ea typeface="Microsoft YaHei" pitchFamily="2"/>
          <a:cs typeface="Arial" pitchFamily="2"/>
        </a:defRPr>
      </a:lvl1pPr>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2F4341AA-7D13-4068-916E-811C078B61A2}" type="datetime1">
              <a:rPr lang="x-none"/>
              <a:pPr lvl="0"/>
              <a:t>12.12.2022</a:t>
            </a:fld>
            <a:endParaRPr lang="x-none"/>
          </a:p>
        </p:txBody>
      </p:sp>
      <p:sp>
        <p:nvSpPr>
          <p:cNvPr id="5"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7D3D9D2F-B104-42B3-982D-C9C2E6075329}" type="slidenum">
              <a:t>‹#›</a:t>
            </a:fld>
            <a:endParaRPr lang="x-none"/>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3200" b="0" i="0" u="none" strike="noStrike" spc="0">
          <a:solidFill>
            <a:srgbClr val="000000"/>
          </a:solidFill>
          <a:latin typeface="Calibri" pitchFamily="18"/>
        </a:defRPr>
      </a:lvl1pPr>
      <a:lvl2pPr lvl="1">
        <a:buSzPct val="75000"/>
        <a:buFont typeface="StarSymbol"/>
        <a:buChar char="–"/>
        <a:tabLst/>
        <a:defRPr lang="en-US" sz="3200" b="0" i="0" u="none" strike="noStrike" spc="0">
          <a:solidFill>
            <a:srgbClr val="000000"/>
          </a:solidFill>
          <a:latin typeface="Calibri" pitchFamily="18"/>
        </a:defRPr>
      </a:lvl2pPr>
      <a:lvl3pPr lvl="2">
        <a:buSzPct val="45000"/>
        <a:buFont typeface="StarSymbol"/>
        <a:buChar char="●"/>
        <a:tabLst/>
        <a:defRPr lang="en-US" sz="3200" b="0" i="0" u="none" strike="noStrike" spc="0">
          <a:solidFill>
            <a:srgbClr val="000000"/>
          </a:solidFill>
          <a:latin typeface="Calibri" pitchFamily="18"/>
        </a:defRPr>
      </a:lvl3pPr>
      <a:lvl4pPr lvl="3">
        <a:buSzPct val="75000"/>
        <a:buFont typeface="StarSymbol"/>
        <a:buChar char="–"/>
        <a:tabLst/>
        <a:defRPr lang="en-US" sz="3200" b="0" i="0" u="none" strike="noStrike" spc="0">
          <a:solidFill>
            <a:srgbClr val="000000"/>
          </a:solidFill>
          <a:latin typeface="Calibri" pitchFamily="18"/>
        </a:defRPr>
      </a:lvl4pPr>
      <a:lvl5pPr lvl="4">
        <a:buSzPct val="45000"/>
        <a:buFont typeface="StarSymbol"/>
        <a:buChar char="●"/>
        <a:tabLst/>
        <a:defRPr lang="en-US" sz="3200" b="0" i="0" u="none" strike="noStrike" spc="0">
          <a:solidFill>
            <a:srgbClr val="000000"/>
          </a:solidFill>
          <a:latin typeface="Calibri" pitchFamily="18"/>
        </a:defRPr>
      </a:lvl5pPr>
      <a:lvl6pPr lvl="5">
        <a:buSzPct val="45000"/>
        <a:buFont typeface="StarSymbol"/>
        <a:buChar char="●"/>
        <a:tabLst/>
        <a:defRPr lang="en-US" sz="3200" b="0" i="0" u="none" strike="noStrike" spc="0">
          <a:solidFill>
            <a:srgbClr val="000000"/>
          </a:solidFill>
          <a:latin typeface="Calibri" pitchFamily="18"/>
        </a:defRPr>
      </a:lvl6pPr>
      <a:lvl7pPr lvl="6">
        <a:buSzPct val="45000"/>
        <a:buFont typeface="StarSymbol"/>
        <a:buChar char="●"/>
        <a:tabLst/>
        <a:defRPr lang="en-US" sz="3200" b="0" i="0" u="none" strike="noStrike" spc="0">
          <a:solidFill>
            <a:srgbClr val="000000"/>
          </a:solidFill>
          <a:latin typeface="Calibri" pitchFamily="18"/>
        </a:defRPr>
      </a:lvl7pPr>
      <a:lvl8pPr lvl="7">
        <a:buSzPct val="45000"/>
        <a:buFont typeface="StarSymbol"/>
        <a:buChar char="●"/>
        <a:tabLst/>
        <a:defRPr lang="en-US"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US" sz="3200" b="0" i="0" u="none" strike="noStrike" spc="0">
          <a:solidFill>
            <a:srgbClr val="000000"/>
          </a:solidFill>
          <a:latin typeface="Calibri" pitchFamily="18"/>
        </a:defRPr>
      </a:lvl9pPr>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txBox="1">
            <a:spLocks noGrp="1"/>
          </p:cNvSpPr>
          <p:nvPr>
            <p:ph type="body" sz="quarter" idx="4294967295"/>
          </p:nvPr>
        </p:nvSpPr>
        <p:spPr>
          <a:xfrm>
            <a:off x="464832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625DEFAF-54EE-4B0A-95FF-32017CA19E29}" type="datetime1">
              <a:rPr lang="x-none"/>
              <a:pPr lvl="0"/>
              <a:t>12.12.2022</a:t>
            </a:fld>
            <a:endParaRPr lang="x-none"/>
          </a:p>
        </p:txBody>
      </p:sp>
      <p:sp>
        <p:nvSpPr>
          <p:cNvPr id="6" name="Нижний колонтитул 5"/>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7" name="Номер слайда 6"/>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159EE30F-8F21-4706-9A86-885D36CC3C43}" type="slidenum">
              <a:t>‹#›</a:t>
            </a:fld>
            <a:endParaRPr lang="x-none"/>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2800" b="0" i="0" u="none" strike="noStrike" spc="0">
          <a:solidFill>
            <a:srgbClr val="000000"/>
          </a:solidFill>
          <a:latin typeface="Calibri" pitchFamily="18"/>
        </a:defRPr>
      </a:lvl1pPr>
      <a:lvl2pPr lvl="1">
        <a:buSzPct val="75000"/>
        <a:buFont typeface="StarSymbol"/>
        <a:buChar char="–"/>
        <a:tabLst/>
        <a:defRPr lang="en-US" sz="2800" b="0" i="0" u="none" strike="noStrike" spc="0">
          <a:solidFill>
            <a:srgbClr val="000000"/>
          </a:solidFill>
          <a:latin typeface="Calibri" pitchFamily="18"/>
        </a:defRPr>
      </a:lvl2pPr>
      <a:lvl3pPr lvl="2">
        <a:buSzPct val="45000"/>
        <a:buFont typeface="StarSymbol"/>
        <a:buChar char="●"/>
        <a:tabLst/>
        <a:defRPr lang="en-US" sz="2800" b="0" i="0" u="none" strike="noStrike" spc="0">
          <a:solidFill>
            <a:srgbClr val="000000"/>
          </a:solidFill>
          <a:latin typeface="Calibri" pitchFamily="18"/>
        </a:defRPr>
      </a:lvl3pPr>
      <a:lvl4pPr lvl="3">
        <a:buSzPct val="75000"/>
        <a:buFont typeface="StarSymbol"/>
        <a:buChar char="–"/>
        <a:tabLst/>
        <a:defRPr lang="en-US" sz="2800" b="0" i="0" u="none" strike="noStrike" spc="0">
          <a:solidFill>
            <a:srgbClr val="000000"/>
          </a:solidFill>
          <a:latin typeface="Calibri" pitchFamily="18"/>
        </a:defRPr>
      </a:lvl4pPr>
      <a:lvl5pPr lvl="4">
        <a:buSzPct val="45000"/>
        <a:buFont typeface="StarSymbol"/>
        <a:buChar char="●"/>
        <a:tabLst/>
        <a:defRPr lang="en-US" sz="2800" b="0" i="0" u="none" strike="noStrike" spc="0">
          <a:solidFill>
            <a:srgbClr val="000000"/>
          </a:solidFill>
          <a:latin typeface="Calibri" pitchFamily="18"/>
        </a:defRPr>
      </a:lvl5pPr>
      <a:lvl6pPr lvl="5">
        <a:buSzPct val="45000"/>
        <a:buFont typeface="StarSymbol"/>
        <a:buChar char="●"/>
        <a:tabLst/>
        <a:defRPr lang="en-US" sz="2800" b="0" i="0" u="none" strike="noStrike" spc="0">
          <a:solidFill>
            <a:srgbClr val="000000"/>
          </a:solidFill>
          <a:latin typeface="Calibri" pitchFamily="18"/>
        </a:defRPr>
      </a:lvl6pPr>
      <a:lvl7pPr lvl="6">
        <a:buSzPct val="45000"/>
        <a:buFont typeface="StarSymbol"/>
        <a:buChar char="●"/>
        <a:tabLst/>
        <a:defRPr lang="en-US" sz="2800" b="0" i="0" u="none" strike="noStrike" spc="0">
          <a:solidFill>
            <a:srgbClr val="000000"/>
          </a:solidFill>
          <a:latin typeface="Calibri" pitchFamily="18"/>
        </a:defRPr>
      </a:lvl7pPr>
      <a:lvl8pPr lvl="7">
        <a:buSzPct val="45000"/>
        <a:buFont typeface="StarSymbol"/>
        <a:buChar char="●"/>
        <a:tabLst/>
        <a:defRPr lang="en-US" sz="2800" b="0" i="0" u="none" strike="noStrike" spc="0">
          <a:solidFill>
            <a:srgbClr val="000000"/>
          </a:solidFill>
          <a:latin typeface="Calibri" pitchFamily="18"/>
        </a:defRPr>
      </a:lvl8pPr>
      <a:lvl9pPr marL="0" marR="0" lvl="0" indent="0" algn="l" rtl="0" hangingPunct="1">
        <a:spcBef>
          <a:spcPts val="558"/>
        </a:spcBef>
        <a:spcAft>
          <a:spcPts val="1417"/>
        </a:spcAft>
        <a:buSzPct val="45000"/>
        <a:buFont typeface="Arial" pitchFamily="32"/>
        <a:buChar char="•"/>
        <a:tabLst/>
        <a:defRPr lang="en-US" sz="2800" b="0" i="0" u="none" strike="noStrike" spc="0">
          <a:solidFill>
            <a:srgbClr val="000000"/>
          </a:solidFill>
          <a:latin typeface="Calibri" pitchFamily="18"/>
        </a:defRPr>
      </a:lvl9pPr>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Дата 2"/>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036C7D8B-892E-4B3A-8F99-E37B79C90588}" type="datetime1">
              <a:rPr lang="x-none"/>
              <a:pPr lvl="0"/>
              <a:t>12.12.2022</a:t>
            </a:fld>
            <a:endParaRPr lang="x-none"/>
          </a:p>
        </p:txBody>
      </p:sp>
      <p:sp>
        <p:nvSpPr>
          <p:cNvPr id="4" name="Нижний колонтитул 3"/>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5" name="Номер слайда 4"/>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512B2E74-42CE-46D0-8D50-44B5778CDE0E}" type="slidenum">
              <a:t>‹#›</a:t>
            </a:fld>
            <a:endParaRPr lang="x-none"/>
          </a:p>
        </p:txBody>
      </p:sp>
      <p:sp>
        <p:nvSpPr>
          <p:cNvPr id="6" name="Текст 5"/>
          <p:cNvSpPr txBox="1">
            <a:spLocks noGrp="1"/>
          </p:cNvSpPr>
          <p:nvPr>
            <p:ph type="body" idx="1"/>
          </p:nvPr>
        </p:nvSpPr>
        <p:spPr>
          <a:xfrm>
            <a:off x="457200" y="1604520"/>
            <a:ext cx="8229240" cy="4525920"/>
          </a:xfrm>
          <a:prstGeom prst="rect">
            <a:avLst/>
          </a:prstGeom>
          <a:noFill/>
          <a:ln>
            <a:noFill/>
          </a:ln>
        </p:spPr>
        <p:txBody>
          <a:bodyPr vert="horz" lIns="0" tIns="0" rIns="0" bIns="0"/>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algn="l" rtl="0" hangingPunct="1">
        <a:spcBef>
          <a:spcPts val="0"/>
        </a:spcBef>
        <a:spcAft>
          <a:spcPts val="1417"/>
        </a:spcAft>
        <a:tabLst/>
        <a:defRPr lang="ru-RU" sz="3200" b="0" i="0" u="none" strike="noStrike" kern="1200" spc="0">
          <a:ln>
            <a:noFill/>
          </a:ln>
          <a:solidFill>
            <a:srgbClr val="000000"/>
          </a:solidFill>
          <a:latin typeface="Calibri" pitchFamily="18"/>
          <a:ea typeface="Microsoft YaHei" pitchFamily="2"/>
          <a:cs typeface="Arial" pitchFamily="2"/>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628560" y="365040"/>
            <a:ext cx="7886520" cy="132516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628560" y="1825560"/>
            <a:ext cx="3885839" cy="4350960"/>
          </a:xfrm>
          <a:prstGeom prst="rect">
            <a:avLst/>
          </a:prstGeom>
          <a:noFill/>
          <a:ln>
            <a:noFill/>
          </a:ln>
        </p:spPr>
        <p:txBody>
          <a:bodyPr vert="horz" wrap="square" lIns="90000" tIns="45000" rIns="90000" bIns="45000" anchor="t"/>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txBox="1">
            <a:spLocks noGrp="1"/>
          </p:cNvSpPr>
          <p:nvPr>
            <p:ph type="body" sz="quarter" idx="4294967295"/>
          </p:nvPr>
        </p:nvSpPr>
        <p:spPr>
          <a:xfrm>
            <a:off x="4629240" y="1825560"/>
            <a:ext cx="3885839" cy="4350960"/>
          </a:xfrm>
          <a:prstGeom prst="rect">
            <a:avLst/>
          </a:prstGeom>
          <a:noFill/>
          <a:ln>
            <a:noFill/>
          </a:ln>
        </p:spPr>
        <p:txBody>
          <a:bodyPr vert="horz" wrap="square" lIns="90000" tIns="45000" rIns="90000" bIns="45000" anchor="t"/>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txBox="1">
            <a:spLocks noGrp="1"/>
          </p:cNvSpPr>
          <p:nvPr>
            <p:ph type="dt" sz="half" idx="2"/>
          </p:nvPr>
        </p:nvSpPr>
        <p:spPr>
          <a:xfrm>
            <a:off x="628560" y="6356520"/>
            <a:ext cx="2057039"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350" b="0" i="0" u="none" strike="noStrike" kern="1200" spc="0">
                <a:solidFill>
                  <a:srgbClr val="000000"/>
                </a:solidFill>
                <a:latin typeface="Calibri" pitchFamily="18"/>
                <a:ea typeface="Lucida Sans Unicode" pitchFamily="2"/>
                <a:cs typeface="Tahoma" pitchFamily="2"/>
              </a:defRPr>
            </a:lvl1pPr>
          </a:lstStyle>
          <a:p>
            <a:pPr lvl="0"/>
            <a:fld id="{5D09BBF6-587A-4B25-A89E-ABAD8FC4CBD1}" type="datetime1">
              <a:rPr lang="x-none"/>
              <a:pPr lvl="0"/>
              <a:t>12.12.2022</a:t>
            </a:fld>
            <a:endParaRPr lang="x-none"/>
          </a:p>
        </p:txBody>
      </p:sp>
      <p:sp>
        <p:nvSpPr>
          <p:cNvPr id="6" name="Нижний колонтитул 5"/>
          <p:cNvSpPr txBox="1">
            <a:spLocks noGrp="1"/>
          </p:cNvSpPr>
          <p:nvPr>
            <p:ph type="ftr" sz="quarter" idx="3"/>
          </p:nvPr>
        </p:nvSpPr>
        <p:spPr>
          <a:xfrm>
            <a:off x="3029040" y="6356520"/>
            <a:ext cx="30859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7" name="Номер слайда 6"/>
          <p:cNvSpPr txBox="1">
            <a:spLocks noGrp="1"/>
          </p:cNvSpPr>
          <p:nvPr>
            <p:ph type="sldNum" sz="quarter" idx="4"/>
          </p:nvPr>
        </p:nvSpPr>
        <p:spPr>
          <a:xfrm>
            <a:off x="6458040" y="6356520"/>
            <a:ext cx="2057039"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350" b="0" i="0" u="none" strike="noStrike" kern="1200" spc="0">
                <a:solidFill>
                  <a:srgbClr val="000000"/>
                </a:solidFill>
                <a:latin typeface="Calibri" pitchFamily="18"/>
                <a:ea typeface="Lucida Sans Unicode" pitchFamily="2"/>
                <a:cs typeface="Tahoma" pitchFamily="2"/>
              </a:defRPr>
            </a:lvl1pPr>
          </a:lstStyle>
          <a:p>
            <a:pPr lvl="0"/>
            <a:fld id="{34484AE4-F056-4012-93B9-CF4940693973}" type="slidenum">
              <a:t>‹#›</a:t>
            </a:fld>
            <a:endParaRPr lang="x-non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l" rtl="0" hangingPunct="1">
        <a:lnSpc>
          <a:spcPct val="90000"/>
        </a:lnSpc>
        <a:spcBef>
          <a:spcPts val="0"/>
        </a:spcBef>
        <a:spcAft>
          <a:spcPts val="0"/>
        </a:spcAft>
        <a:buNone/>
        <a:tabLst/>
        <a:defRPr lang="ru-RU" sz="3300" b="0" i="0" u="none" strike="noStrike" kern="1200" spc="0">
          <a:ln>
            <a:noFill/>
          </a:ln>
          <a:solidFill>
            <a:srgbClr val="000000"/>
          </a:solidFill>
          <a:latin typeface="Calibri Light" pitchFamily="18"/>
          <a:ea typeface="Microsoft YaHei" pitchFamily="2"/>
          <a:cs typeface="Arial" pitchFamily="2"/>
        </a:defRPr>
      </a:lvl1pPr>
    </p:titleStyle>
    <p:bodyStyle>
      <a:lvl1pPr lvl="0">
        <a:buSzPct val="45000"/>
        <a:buFont typeface="StarSymbol"/>
        <a:buChar char="●"/>
        <a:tabLst/>
        <a:defRPr lang="en-US" sz="2100" b="0" i="0" u="none" strike="noStrike" spc="0">
          <a:solidFill>
            <a:srgbClr val="000000"/>
          </a:solidFill>
          <a:latin typeface="Calibri" pitchFamily="18"/>
        </a:defRPr>
      </a:lvl1pPr>
      <a:lvl2pPr lvl="1">
        <a:buSzPct val="75000"/>
        <a:buFont typeface="StarSymbol"/>
        <a:buChar char="–"/>
        <a:tabLst/>
        <a:defRPr lang="en-US" sz="2100" b="0" i="0" u="none" strike="noStrike" spc="0">
          <a:solidFill>
            <a:srgbClr val="000000"/>
          </a:solidFill>
          <a:latin typeface="Calibri" pitchFamily="18"/>
        </a:defRPr>
      </a:lvl2pPr>
      <a:lvl3pPr lvl="2">
        <a:buSzPct val="45000"/>
        <a:buFont typeface="StarSymbol"/>
        <a:buChar char="●"/>
        <a:tabLst/>
        <a:defRPr lang="en-US" sz="2100" b="0" i="0" u="none" strike="noStrike" spc="0">
          <a:solidFill>
            <a:srgbClr val="000000"/>
          </a:solidFill>
          <a:latin typeface="Calibri" pitchFamily="18"/>
        </a:defRPr>
      </a:lvl3pPr>
      <a:lvl4pPr lvl="3">
        <a:buSzPct val="75000"/>
        <a:buFont typeface="StarSymbol"/>
        <a:buChar char="–"/>
        <a:tabLst/>
        <a:defRPr lang="en-US" sz="2100" b="0" i="0" u="none" strike="noStrike" spc="0">
          <a:solidFill>
            <a:srgbClr val="000000"/>
          </a:solidFill>
          <a:latin typeface="Calibri" pitchFamily="18"/>
        </a:defRPr>
      </a:lvl4pPr>
      <a:lvl5pPr lvl="4">
        <a:buSzPct val="45000"/>
        <a:buFont typeface="StarSymbol"/>
        <a:buChar char="●"/>
        <a:tabLst/>
        <a:defRPr lang="en-US" sz="2100" b="0" i="0" u="none" strike="noStrike" spc="0">
          <a:solidFill>
            <a:srgbClr val="000000"/>
          </a:solidFill>
          <a:latin typeface="Calibri" pitchFamily="18"/>
        </a:defRPr>
      </a:lvl5pPr>
      <a:lvl6pPr lvl="5">
        <a:buSzPct val="45000"/>
        <a:buFont typeface="StarSymbol"/>
        <a:buChar char="●"/>
        <a:tabLst/>
        <a:defRPr lang="en-US" sz="2100" b="0" i="0" u="none" strike="noStrike" spc="0">
          <a:solidFill>
            <a:srgbClr val="000000"/>
          </a:solidFill>
          <a:latin typeface="Calibri" pitchFamily="18"/>
        </a:defRPr>
      </a:lvl6pPr>
      <a:lvl7pPr lvl="6">
        <a:buSzPct val="45000"/>
        <a:buFont typeface="StarSymbol"/>
        <a:buChar char="●"/>
        <a:tabLst/>
        <a:defRPr lang="en-US" sz="2100" b="0" i="0" u="none" strike="noStrike" spc="0">
          <a:solidFill>
            <a:srgbClr val="000000"/>
          </a:solidFill>
          <a:latin typeface="Calibri" pitchFamily="18"/>
        </a:defRPr>
      </a:lvl7pPr>
      <a:lvl8pPr lvl="7">
        <a:buSzPct val="45000"/>
        <a:buFont typeface="StarSymbol"/>
        <a:buChar char="●"/>
        <a:tabLst/>
        <a:defRPr lang="en-US" sz="2100" b="0" i="0" u="none" strike="noStrike" spc="0">
          <a:solidFill>
            <a:srgbClr val="000000"/>
          </a:solidFill>
          <a:latin typeface="Calibri" pitchFamily="18"/>
        </a:defRPr>
      </a:lvl8pPr>
      <a:lvl9pPr marL="0" marR="0" lvl="0" indent="0" algn="l" rtl="0" hangingPunct="1">
        <a:lnSpc>
          <a:spcPct val="90000"/>
        </a:lnSpc>
        <a:spcBef>
          <a:spcPts val="751"/>
        </a:spcBef>
        <a:spcAft>
          <a:spcPts val="1417"/>
        </a:spcAft>
        <a:buSzPct val="45000"/>
        <a:buFont typeface="Arial" pitchFamily="32"/>
        <a:buChar char="•"/>
        <a:tabLst/>
        <a:defRPr lang="en-US" sz="2100" b="0" i="0" u="none" strike="noStrike" spc="0">
          <a:solidFill>
            <a:srgbClr val="000000"/>
          </a:solidFill>
          <a:latin typeface="Calibri" pitchFamily="18"/>
        </a:defRPr>
      </a:lvl9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3B5359A2-96A0-4F74-B8EA-6D90A32A0B98}" type="datetime1">
              <a:rPr lang="x-none"/>
              <a:pPr lvl="0"/>
              <a:t>12.12.2022</a:t>
            </a:fld>
            <a:endParaRPr lang="x-none"/>
          </a:p>
        </p:txBody>
      </p:sp>
      <p:sp>
        <p:nvSpPr>
          <p:cNvPr id="5"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B71C44A6-0864-449B-AA79-9972FDEC529C}" type="slidenum">
              <a:t>‹#›</a:t>
            </a:fld>
            <a:endParaRPr lang="x-none"/>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3200" b="0" i="0" u="none" strike="noStrike" spc="0">
          <a:solidFill>
            <a:srgbClr val="000000"/>
          </a:solidFill>
          <a:latin typeface="Calibri" pitchFamily="18"/>
        </a:defRPr>
      </a:lvl1pPr>
      <a:lvl2pPr lvl="1">
        <a:buSzPct val="75000"/>
        <a:buFont typeface="StarSymbol"/>
        <a:buChar char="–"/>
        <a:tabLst/>
        <a:defRPr lang="en-US" sz="3200" b="0" i="0" u="none" strike="noStrike" spc="0">
          <a:solidFill>
            <a:srgbClr val="000000"/>
          </a:solidFill>
          <a:latin typeface="Calibri" pitchFamily="18"/>
        </a:defRPr>
      </a:lvl2pPr>
      <a:lvl3pPr lvl="2">
        <a:buSzPct val="45000"/>
        <a:buFont typeface="StarSymbol"/>
        <a:buChar char="●"/>
        <a:tabLst/>
        <a:defRPr lang="en-US" sz="3200" b="0" i="0" u="none" strike="noStrike" spc="0">
          <a:solidFill>
            <a:srgbClr val="000000"/>
          </a:solidFill>
          <a:latin typeface="Calibri" pitchFamily="18"/>
        </a:defRPr>
      </a:lvl3pPr>
      <a:lvl4pPr lvl="3">
        <a:buSzPct val="75000"/>
        <a:buFont typeface="StarSymbol"/>
        <a:buChar char="–"/>
        <a:tabLst/>
        <a:defRPr lang="en-US" sz="3200" b="0" i="0" u="none" strike="noStrike" spc="0">
          <a:solidFill>
            <a:srgbClr val="000000"/>
          </a:solidFill>
          <a:latin typeface="Calibri" pitchFamily="18"/>
        </a:defRPr>
      </a:lvl4pPr>
      <a:lvl5pPr lvl="4">
        <a:buSzPct val="45000"/>
        <a:buFont typeface="StarSymbol"/>
        <a:buChar char="●"/>
        <a:tabLst/>
        <a:defRPr lang="en-US" sz="3200" b="0" i="0" u="none" strike="noStrike" spc="0">
          <a:solidFill>
            <a:srgbClr val="000000"/>
          </a:solidFill>
          <a:latin typeface="Calibri" pitchFamily="18"/>
        </a:defRPr>
      </a:lvl5pPr>
      <a:lvl6pPr lvl="5">
        <a:buSzPct val="45000"/>
        <a:buFont typeface="StarSymbol"/>
        <a:buChar char="●"/>
        <a:tabLst/>
        <a:defRPr lang="en-US" sz="3200" b="0" i="0" u="none" strike="noStrike" spc="0">
          <a:solidFill>
            <a:srgbClr val="000000"/>
          </a:solidFill>
          <a:latin typeface="Calibri" pitchFamily="18"/>
        </a:defRPr>
      </a:lvl6pPr>
      <a:lvl7pPr lvl="6">
        <a:buSzPct val="45000"/>
        <a:buFont typeface="StarSymbol"/>
        <a:buChar char="●"/>
        <a:tabLst/>
        <a:defRPr lang="en-US" sz="3200" b="0" i="0" u="none" strike="noStrike" spc="0">
          <a:solidFill>
            <a:srgbClr val="000000"/>
          </a:solidFill>
          <a:latin typeface="Calibri" pitchFamily="18"/>
        </a:defRPr>
      </a:lvl7pPr>
      <a:lvl8pPr lvl="7">
        <a:buSzPct val="45000"/>
        <a:buFont typeface="StarSymbol"/>
        <a:buChar char="●"/>
        <a:tabLst/>
        <a:defRPr lang="en-US"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US" sz="3200" b="0" i="0" u="none" strike="noStrike" spc="0">
          <a:solidFill>
            <a:srgbClr val="000000"/>
          </a:solidFill>
          <a:latin typeface="Calibri" pitchFamily="18"/>
        </a:defRPr>
      </a:lvl9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49588B03-D756-41F4-A38D-E2B4C0819998}" type="datetime1">
              <a:rPr lang="x-none"/>
              <a:pPr lvl="0"/>
              <a:t>12.12.2022</a:t>
            </a:fld>
            <a:endParaRPr lang="x-none"/>
          </a:p>
        </p:txBody>
      </p:sp>
      <p:sp>
        <p:nvSpPr>
          <p:cNvPr id="5"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4AFB3318-BE50-4023-80EF-A1FB277691BC}" type="slidenum">
              <a:t>‹#›</a:t>
            </a:fld>
            <a:endParaRPr lang="x-none"/>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3200" b="0" i="0" u="none" strike="noStrike" spc="0">
          <a:solidFill>
            <a:srgbClr val="000000"/>
          </a:solidFill>
          <a:latin typeface="Calibri" pitchFamily="18"/>
        </a:defRPr>
      </a:lvl1pPr>
      <a:lvl2pPr lvl="1">
        <a:buSzPct val="75000"/>
        <a:buFont typeface="StarSymbol"/>
        <a:buChar char="–"/>
        <a:tabLst/>
        <a:defRPr lang="en-US" sz="3200" b="0" i="0" u="none" strike="noStrike" spc="0">
          <a:solidFill>
            <a:srgbClr val="000000"/>
          </a:solidFill>
          <a:latin typeface="Calibri" pitchFamily="18"/>
        </a:defRPr>
      </a:lvl2pPr>
      <a:lvl3pPr lvl="2">
        <a:buSzPct val="45000"/>
        <a:buFont typeface="StarSymbol"/>
        <a:buChar char="●"/>
        <a:tabLst/>
        <a:defRPr lang="en-US" sz="3200" b="0" i="0" u="none" strike="noStrike" spc="0">
          <a:solidFill>
            <a:srgbClr val="000000"/>
          </a:solidFill>
          <a:latin typeface="Calibri" pitchFamily="18"/>
        </a:defRPr>
      </a:lvl3pPr>
      <a:lvl4pPr lvl="3">
        <a:buSzPct val="75000"/>
        <a:buFont typeface="StarSymbol"/>
        <a:buChar char="–"/>
        <a:tabLst/>
        <a:defRPr lang="en-US" sz="3200" b="0" i="0" u="none" strike="noStrike" spc="0">
          <a:solidFill>
            <a:srgbClr val="000000"/>
          </a:solidFill>
          <a:latin typeface="Calibri" pitchFamily="18"/>
        </a:defRPr>
      </a:lvl4pPr>
      <a:lvl5pPr lvl="4">
        <a:buSzPct val="45000"/>
        <a:buFont typeface="StarSymbol"/>
        <a:buChar char="●"/>
        <a:tabLst/>
        <a:defRPr lang="en-US" sz="3200" b="0" i="0" u="none" strike="noStrike" spc="0">
          <a:solidFill>
            <a:srgbClr val="000000"/>
          </a:solidFill>
          <a:latin typeface="Calibri" pitchFamily="18"/>
        </a:defRPr>
      </a:lvl5pPr>
      <a:lvl6pPr lvl="5">
        <a:buSzPct val="45000"/>
        <a:buFont typeface="StarSymbol"/>
        <a:buChar char="●"/>
        <a:tabLst/>
        <a:defRPr lang="en-US" sz="3200" b="0" i="0" u="none" strike="noStrike" spc="0">
          <a:solidFill>
            <a:srgbClr val="000000"/>
          </a:solidFill>
          <a:latin typeface="Calibri" pitchFamily="18"/>
        </a:defRPr>
      </a:lvl6pPr>
      <a:lvl7pPr lvl="6">
        <a:buSzPct val="45000"/>
        <a:buFont typeface="StarSymbol"/>
        <a:buChar char="●"/>
        <a:tabLst/>
        <a:defRPr lang="en-US" sz="3200" b="0" i="0" u="none" strike="noStrike" spc="0">
          <a:solidFill>
            <a:srgbClr val="000000"/>
          </a:solidFill>
          <a:latin typeface="Calibri" pitchFamily="18"/>
        </a:defRPr>
      </a:lvl7pPr>
      <a:lvl8pPr lvl="7">
        <a:buSzPct val="45000"/>
        <a:buFont typeface="StarSymbol"/>
        <a:buChar char="●"/>
        <a:tabLst/>
        <a:defRPr lang="en-US"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US" sz="3200" b="0" i="0" u="none" strike="noStrike" spc="0">
          <a:solidFill>
            <a:srgbClr val="000000"/>
          </a:solidFill>
          <a:latin typeface="Calibri" pitchFamily="18"/>
        </a:defRPr>
      </a:lvl9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txBox="1">
            <a:spLocks noGrp="1"/>
          </p:cNvSpPr>
          <p:nvPr>
            <p:ph type="body" sz="quarter" idx="4294967295"/>
          </p:nvPr>
        </p:nvSpPr>
        <p:spPr>
          <a:xfrm>
            <a:off x="464832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DAA68776-6F6F-499B-B07B-43EC82CBBD2F}" type="datetime1">
              <a:rPr lang="x-none"/>
              <a:pPr lvl="0"/>
              <a:t>12.12.2022</a:t>
            </a:fld>
            <a:endParaRPr lang="x-none"/>
          </a:p>
        </p:txBody>
      </p:sp>
      <p:sp>
        <p:nvSpPr>
          <p:cNvPr id="6" name="Нижний колонтитул 5"/>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7" name="Номер слайда 6"/>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D24C004C-8035-4ADA-A529-9F695A217DB7}" type="slidenum">
              <a:t>‹#›</a:t>
            </a:fld>
            <a:endParaRPr lang="x-none"/>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2800" b="0" i="0" u="none" strike="noStrike" spc="0">
          <a:solidFill>
            <a:srgbClr val="000000"/>
          </a:solidFill>
          <a:latin typeface="Calibri" pitchFamily="18"/>
        </a:defRPr>
      </a:lvl1pPr>
      <a:lvl2pPr lvl="1">
        <a:buSzPct val="75000"/>
        <a:buFont typeface="StarSymbol"/>
        <a:buChar char="–"/>
        <a:tabLst/>
        <a:defRPr lang="en-US" sz="2800" b="0" i="0" u="none" strike="noStrike" spc="0">
          <a:solidFill>
            <a:srgbClr val="000000"/>
          </a:solidFill>
          <a:latin typeface="Calibri" pitchFamily="18"/>
        </a:defRPr>
      </a:lvl2pPr>
      <a:lvl3pPr lvl="2">
        <a:buSzPct val="45000"/>
        <a:buFont typeface="StarSymbol"/>
        <a:buChar char="●"/>
        <a:tabLst/>
        <a:defRPr lang="en-US" sz="2800" b="0" i="0" u="none" strike="noStrike" spc="0">
          <a:solidFill>
            <a:srgbClr val="000000"/>
          </a:solidFill>
          <a:latin typeface="Calibri" pitchFamily="18"/>
        </a:defRPr>
      </a:lvl3pPr>
      <a:lvl4pPr lvl="3">
        <a:buSzPct val="75000"/>
        <a:buFont typeface="StarSymbol"/>
        <a:buChar char="–"/>
        <a:tabLst/>
        <a:defRPr lang="en-US" sz="2800" b="0" i="0" u="none" strike="noStrike" spc="0">
          <a:solidFill>
            <a:srgbClr val="000000"/>
          </a:solidFill>
          <a:latin typeface="Calibri" pitchFamily="18"/>
        </a:defRPr>
      </a:lvl4pPr>
      <a:lvl5pPr lvl="4">
        <a:buSzPct val="45000"/>
        <a:buFont typeface="StarSymbol"/>
        <a:buChar char="●"/>
        <a:tabLst/>
        <a:defRPr lang="en-US" sz="2800" b="0" i="0" u="none" strike="noStrike" spc="0">
          <a:solidFill>
            <a:srgbClr val="000000"/>
          </a:solidFill>
          <a:latin typeface="Calibri" pitchFamily="18"/>
        </a:defRPr>
      </a:lvl5pPr>
      <a:lvl6pPr lvl="5">
        <a:buSzPct val="45000"/>
        <a:buFont typeface="StarSymbol"/>
        <a:buChar char="●"/>
        <a:tabLst/>
        <a:defRPr lang="en-US" sz="2800" b="0" i="0" u="none" strike="noStrike" spc="0">
          <a:solidFill>
            <a:srgbClr val="000000"/>
          </a:solidFill>
          <a:latin typeface="Calibri" pitchFamily="18"/>
        </a:defRPr>
      </a:lvl6pPr>
      <a:lvl7pPr lvl="6">
        <a:buSzPct val="45000"/>
        <a:buFont typeface="StarSymbol"/>
        <a:buChar char="●"/>
        <a:tabLst/>
        <a:defRPr lang="en-US" sz="2800" b="0" i="0" u="none" strike="noStrike" spc="0">
          <a:solidFill>
            <a:srgbClr val="000000"/>
          </a:solidFill>
          <a:latin typeface="Calibri" pitchFamily="18"/>
        </a:defRPr>
      </a:lvl7pPr>
      <a:lvl8pPr lvl="7">
        <a:buSzPct val="45000"/>
        <a:buFont typeface="StarSymbol"/>
        <a:buChar char="●"/>
        <a:tabLst/>
        <a:defRPr lang="en-US" sz="2800" b="0" i="0" u="none" strike="noStrike" spc="0">
          <a:solidFill>
            <a:srgbClr val="000000"/>
          </a:solidFill>
          <a:latin typeface="Calibri" pitchFamily="18"/>
        </a:defRPr>
      </a:lvl8pPr>
      <a:lvl9pPr marL="0" marR="0" lvl="0" indent="0" algn="l" rtl="0" hangingPunct="1">
        <a:spcBef>
          <a:spcPts val="558"/>
        </a:spcBef>
        <a:spcAft>
          <a:spcPts val="1417"/>
        </a:spcAft>
        <a:buSzPct val="45000"/>
        <a:buFont typeface="Arial" pitchFamily="32"/>
        <a:buChar char="•"/>
        <a:tabLst/>
        <a:defRPr lang="en-US" sz="2800" b="0" i="0" u="none" strike="noStrike" spc="0">
          <a:solidFill>
            <a:srgbClr val="000000"/>
          </a:solidFill>
          <a:latin typeface="Calibri" pitchFamily="18"/>
        </a:defRPr>
      </a:lvl9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2E8E562C-3160-4A8D-9454-3A1C97EE74D6}" type="datetime1">
              <a:rPr lang="x-none"/>
              <a:pPr lvl="0"/>
              <a:t>12.12.2022</a:t>
            </a:fld>
            <a:endParaRPr lang="x-none"/>
          </a:p>
        </p:txBody>
      </p:sp>
      <p:sp>
        <p:nvSpPr>
          <p:cNvPr id="5"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550B7120-58FC-43BB-A384-AC359D7BDB78}" type="slidenum">
              <a:t>‹#›</a:t>
            </a:fld>
            <a:endParaRPr lang="x-none"/>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3200" b="0" i="0" u="none" strike="noStrike" spc="0">
          <a:solidFill>
            <a:srgbClr val="000000"/>
          </a:solidFill>
          <a:latin typeface="Calibri" pitchFamily="18"/>
        </a:defRPr>
      </a:lvl1pPr>
      <a:lvl2pPr lvl="1">
        <a:buSzPct val="75000"/>
        <a:buFont typeface="StarSymbol"/>
        <a:buChar char="–"/>
        <a:tabLst/>
        <a:defRPr lang="en-US" sz="3200" b="0" i="0" u="none" strike="noStrike" spc="0">
          <a:solidFill>
            <a:srgbClr val="000000"/>
          </a:solidFill>
          <a:latin typeface="Calibri" pitchFamily="18"/>
        </a:defRPr>
      </a:lvl2pPr>
      <a:lvl3pPr lvl="2">
        <a:buSzPct val="45000"/>
        <a:buFont typeface="StarSymbol"/>
        <a:buChar char="●"/>
        <a:tabLst/>
        <a:defRPr lang="en-US" sz="3200" b="0" i="0" u="none" strike="noStrike" spc="0">
          <a:solidFill>
            <a:srgbClr val="000000"/>
          </a:solidFill>
          <a:latin typeface="Calibri" pitchFamily="18"/>
        </a:defRPr>
      </a:lvl3pPr>
      <a:lvl4pPr lvl="3">
        <a:buSzPct val="75000"/>
        <a:buFont typeface="StarSymbol"/>
        <a:buChar char="–"/>
        <a:tabLst/>
        <a:defRPr lang="en-US" sz="3200" b="0" i="0" u="none" strike="noStrike" spc="0">
          <a:solidFill>
            <a:srgbClr val="000000"/>
          </a:solidFill>
          <a:latin typeface="Calibri" pitchFamily="18"/>
        </a:defRPr>
      </a:lvl4pPr>
      <a:lvl5pPr lvl="4">
        <a:buSzPct val="45000"/>
        <a:buFont typeface="StarSymbol"/>
        <a:buChar char="●"/>
        <a:tabLst/>
        <a:defRPr lang="en-US" sz="3200" b="0" i="0" u="none" strike="noStrike" spc="0">
          <a:solidFill>
            <a:srgbClr val="000000"/>
          </a:solidFill>
          <a:latin typeface="Calibri" pitchFamily="18"/>
        </a:defRPr>
      </a:lvl5pPr>
      <a:lvl6pPr lvl="5">
        <a:buSzPct val="45000"/>
        <a:buFont typeface="StarSymbol"/>
        <a:buChar char="●"/>
        <a:tabLst/>
        <a:defRPr lang="en-US" sz="3200" b="0" i="0" u="none" strike="noStrike" spc="0">
          <a:solidFill>
            <a:srgbClr val="000000"/>
          </a:solidFill>
          <a:latin typeface="Calibri" pitchFamily="18"/>
        </a:defRPr>
      </a:lvl6pPr>
      <a:lvl7pPr lvl="6">
        <a:buSzPct val="45000"/>
        <a:buFont typeface="StarSymbol"/>
        <a:buChar char="●"/>
        <a:tabLst/>
        <a:defRPr lang="en-US" sz="3200" b="0" i="0" u="none" strike="noStrike" spc="0">
          <a:solidFill>
            <a:srgbClr val="000000"/>
          </a:solidFill>
          <a:latin typeface="Calibri" pitchFamily="18"/>
        </a:defRPr>
      </a:lvl7pPr>
      <a:lvl8pPr lvl="7">
        <a:buSzPct val="45000"/>
        <a:buFont typeface="StarSymbol"/>
        <a:buChar char="●"/>
        <a:tabLst/>
        <a:defRPr lang="en-US"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US" sz="3200" b="0" i="0" u="none" strike="noStrike" spc="0">
          <a:solidFill>
            <a:srgbClr val="000000"/>
          </a:solidFill>
          <a:latin typeface="Calibri" pitchFamily="18"/>
        </a:defRPr>
      </a:lvl9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txBox="1">
            <a:spLocks noGrp="1"/>
          </p:cNvSpPr>
          <p:nvPr>
            <p:ph type="body" sz="quarter" idx="4294967295"/>
          </p:nvPr>
        </p:nvSpPr>
        <p:spPr>
          <a:xfrm>
            <a:off x="4648320" y="1600200"/>
            <a:ext cx="4038119"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577CD8DC-EE81-4FFE-B3EC-5BE87AA85831}" type="datetime1">
              <a:rPr lang="x-none"/>
              <a:pPr lvl="0"/>
              <a:t>12.12.2022</a:t>
            </a:fld>
            <a:endParaRPr lang="x-none"/>
          </a:p>
        </p:txBody>
      </p:sp>
      <p:sp>
        <p:nvSpPr>
          <p:cNvPr id="6" name="Нижний колонтитул 5"/>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7" name="Номер слайда 6"/>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FE3FDA96-0713-4A50-8457-6A013A1F7D46}" type="slidenum">
              <a:t>‹#›</a:t>
            </a:fld>
            <a:endParaRPr lang="x-none"/>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2800" b="0" i="0" u="none" strike="noStrike" spc="0">
          <a:solidFill>
            <a:srgbClr val="000000"/>
          </a:solidFill>
          <a:latin typeface="Calibri" pitchFamily="18"/>
        </a:defRPr>
      </a:lvl1pPr>
      <a:lvl2pPr lvl="1">
        <a:buSzPct val="75000"/>
        <a:buFont typeface="StarSymbol"/>
        <a:buChar char="–"/>
        <a:tabLst/>
        <a:defRPr lang="en-US" sz="2800" b="0" i="0" u="none" strike="noStrike" spc="0">
          <a:solidFill>
            <a:srgbClr val="000000"/>
          </a:solidFill>
          <a:latin typeface="Calibri" pitchFamily="18"/>
        </a:defRPr>
      </a:lvl2pPr>
      <a:lvl3pPr lvl="2">
        <a:buSzPct val="45000"/>
        <a:buFont typeface="StarSymbol"/>
        <a:buChar char="●"/>
        <a:tabLst/>
        <a:defRPr lang="en-US" sz="2800" b="0" i="0" u="none" strike="noStrike" spc="0">
          <a:solidFill>
            <a:srgbClr val="000000"/>
          </a:solidFill>
          <a:latin typeface="Calibri" pitchFamily="18"/>
        </a:defRPr>
      </a:lvl3pPr>
      <a:lvl4pPr lvl="3">
        <a:buSzPct val="75000"/>
        <a:buFont typeface="StarSymbol"/>
        <a:buChar char="–"/>
        <a:tabLst/>
        <a:defRPr lang="en-US" sz="2800" b="0" i="0" u="none" strike="noStrike" spc="0">
          <a:solidFill>
            <a:srgbClr val="000000"/>
          </a:solidFill>
          <a:latin typeface="Calibri" pitchFamily="18"/>
        </a:defRPr>
      </a:lvl4pPr>
      <a:lvl5pPr lvl="4">
        <a:buSzPct val="45000"/>
        <a:buFont typeface="StarSymbol"/>
        <a:buChar char="●"/>
        <a:tabLst/>
        <a:defRPr lang="en-US" sz="2800" b="0" i="0" u="none" strike="noStrike" spc="0">
          <a:solidFill>
            <a:srgbClr val="000000"/>
          </a:solidFill>
          <a:latin typeface="Calibri" pitchFamily="18"/>
        </a:defRPr>
      </a:lvl5pPr>
      <a:lvl6pPr lvl="5">
        <a:buSzPct val="45000"/>
        <a:buFont typeface="StarSymbol"/>
        <a:buChar char="●"/>
        <a:tabLst/>
        <a:defRPr lang="en-US" sz="2800" b="0" i="0" u="none" strike="noStrike" spc="0">
          <a:solidFill>
            <a:srgbClr val="000000"/>
          </a:solidFill>
          <a:latin typeface="Calibri" pitchFamily="18"/>
        </a:defRPr>
      </a:lvl6pPr>
      <a:lvl7pPr lvl="6">
        <a:buSzPct val="45000"/>
        <a:buFont typeface="StarSymbol"/>
        <a:buChar char="●"/>
        <a:tabLst/>
        <a:defRPr lang="en-US" sz="2800" b="0" i="0" u="none" strike="noStrike" spc="0">
          <a:solidFill>
            <a:srgbClr val="000000"/>
          </a:solidFill>
          <a:latin typeface="Calibri" pitchFamily="18"/>
        </a:defRPr>
      </a:lvl7pPr>
      <a:lvl8pPr lvl="7">
        <a:buSzPct val="45000"/>
        <a:buFont typeface="StarSymbol"/>
        <a:buChar char="●"/>
        <a:tabLst/>
        <a:defRPr lang="en-US" sz="2800" b="0" i="0" u="none" strike="noStrike" spc="0">
          <a:solidFill>
            <a:srgbClr val="000000"/>
          </a:solidFill>
          <a:latin typeface="Calibri" pitchFamily="18"/>
        </a:defRPr>
      </a:lvl8pPr>
      <a:lvl9pPr marL="0" marR="0" lvl="0" indent="0" algn="l" rtl="0" hangingPunct="1">
        <a:spcBef>
          <a:spcPts val="558"/>
        </a:spcBef>
        <a:spcAft>
          <a:spcPts val="1417"/>
        </a:spcAft>
        <a:buSzPct val="45000"/>
        <a:buFont typeface="Arial" pitchFamily="32"/>
        <a:buChar char="•"/>
        <a:tabLst/>
        <a:defRPr lang="en-US" sz="2800" b="0" i="0" u="none" strike="noStrike" spc="0">
          <a:solidFill>
            <a:srgbClr val="000000"/>
          </a:solidFill>
          <a:latin typeface="Calibri" pitchFamily="18"/>
        </a:defRPr>
      </a:lvl9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457200" y="274680"/>
            <a:ext cx="8229240" cy="1142640"/>
          </a:xfrm>
          <a:prstGeom prst="rect">
            <a:avLst/>
          </a:prstGeom>
          <a:noFill/>
          <a:ln>
            <a:noFill/>
          </a:ln>
        </p:spPr>
        <p:txBody>
          <a:bodyPr vert="horz"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ru-RU"/>
              <a:t>Click to edit the title text formatОбразец заголовка</a:t>
            </a:r>
          </a:p>
        </p:txBody>
      </p:sp>
      <p:sp>
        <p:nvSpPr>
          <p:cNvPr id="3" name="Объект 2"/>
          <p:cNvSpPr txBox="1">
            <a:spLocks noGrp="1"/>
          </p:cNvSpPr>
          <p:nvPr>
            <p:ph type="body" idx="1"/>
          </p:nvPr>
        </p:nvSpPr>
        <p:spPr>
          <a:xfrm>
            <a:off x="457200" y="1600200"/>
            <a:ext cx="8229240" cy="4525560"/>
          </a:xfrm>
          <a:prstGeom prst="rect">
            <a:avLst/>
          </a:prstGeom>
          <a:noFill/>
          <a:ln>
            <a:noFill/>
          </a:ln>
        </p:spPr>
        <p:txBody>
          <a:bodyPr vert="horz" wrap="square" lIns="90000" tIns="45000" rIns="90000" bIns="45000" anchor="t"/>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a:t>
            </a:r>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8541C1A6-582B-4AFE-A2F9-C8AD5EAFAA78}" type="datetime1">
              <a:rPr lang="x-none"/>
              <a:pPr lvl="0"/>
              <a:t>12.12.2022</a:t>
            </a:fld>
            <a:endParaRPr lang="x-none"/>
          </a:p>
        </p:txBody>
      </p:sp>
      <p:sp>
        <p:nvSpPr>
          <p:cNvPr id="5" name="Нижний колонтитул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x-none" sz="2400" kern="1200">
                <a:latin typeface="Times New Roman" pitchFamily="18"/>
                <a:ea typeface="Lucida Sans Unicode" pitchFamily="2"/>
                <a:cs typeface="Tahoma" pitchFamily="2"/>
              </a:defRPr>
            </a:lvl1pPr>
          </a:lstStyle>
          <a:p>
            <a:pPr lvl="0"/>
            <a:endParaRPr lang="x-none"/>
          </a:p>
        </p:txBody>
      </p:sp>
      <p:sp>
        <p:nvSpPr>
          <p:cNvPr id="6" name="Номер слайда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x-none" sz="1800" b="0" i="0" u="none" strike="noStrike" kern="1200" spc="0">
                <a:solidFill>
                  <a:srgbClr val="000000"/>
                </a:solidFill>
                <a:latin typeface="Calibri" pitchFamily="18"/>
                <a:ea typeface="Lucida Sans Unicode" pitchFamily="2"/>
                <a:cs typeface="Tahoma" pitchFamily="2"/>
              </a:defRPr>
            </a:lvl1pPr>
          </a:lstStyle>
          <a:p>
            <a:pPr lvl="0"/>
            <a:fld id="{D7DDDCCF-063E-46F6-B121-DD8F76A9D64F}" type="slidenum">
              <a:t>‹#›</a:t>
            </a:fld>
            <a:endParaRPr lang="x-none"/>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ctr" rtl="0" hangingPunct="1">
        <a:spcBef>
          <a:spcPts val="0"/>
        </a:spcBef>
        <a:spcAft>
          <a:spcPts val="0"/>
        </a:spcAft>
        <a:buNone/>
        <a:tabLst/>
        <a:defRPr lang="ru-RU" sz="4400" b="0" i="0" u="none" strike="noStrike" kern="1200" spc="0">
          <a:ln>
            <a:noFill/>
          </a:ln>
          <a:solidFill>
            <a:srgbClr val="000000"/>
          </a:solidFill>
          <a:latin typeface="Calibri" pitchFamily="18"/>
          <a:ea typeface="Microsoft YaHei" pitchFamily="2"/>
          <a:cs typeface="Arial" pitchFamily="2"/>
        </a:defRPr>
      </a:lvl1pPr>
    </p:titleStyle>
    <p:bodyStyle>
      <a:lvl1pPr lvl="0">
        <a:buSzPct val="45000"/>
        <a:buFont typeface="StarSymbol"/>
        <a:buChar char="●"/>
        <a:tabLst/>
        <a:defRPr lang="en-US" sz="3200" b="0" i="0" u="none" strike="noStrike" spc="0">
          <a:solidFill>
            <a:srgbClr val="000000"/>
          </a:solidFill>
          <a:latin typeface="Calibri" pitchFamily="18"/>
        </a:defRPr>
      </a:lvl1pPr>
      <a:lvl2pPr lvl="1">
        <a:buSzPct val="75000"/>
        <a:buFont typeface="StarSymbol"/>
        <a:buChar char="–"/>
        <a:tabLst/>
        <a:defRPr lang="en-US" sz="3200" b="0" i="0" u="none" strike="noStrike" spc="0">
          <a:solidFill>
            <a:srgbClr val="000000"/>
          </a:solidFill>
          <a:latin typeface="Calibri" pitchFamily="18"/>
        </a:defRPr>
      </a:lvl2pPr>
      <a:lvl3pPr lvl="2">
        <a:buSzPct val="45000"/>
        <a:buFont typeface="StarSymbol"/>
        <a:buChar char="●"/>
        <a:tabLst/>
        <a:defRPr lang="en-US" sz="3200" b="0" i="0" u="none" strike="noStrike" spc="0">
          <a:solidFill>
            <a:srgbClr val="000000"/>
          </a:solidFill>
          <a:latin typeface="Calibri" pitchFamily="18"/>
        </a:defRPr>
      </a:lvl3pPr>
      <a:lvl4pPr lvl="3">
        <a:buSzPct val="75000"/>
        <a:buFont typeface="StarSymbol"/>
        <a:buChar char="–"/>
        <a:tabLst/>
        <a:defRPr lang="en-US" sz="3200" b="0" i="0" u="none" strike="noStrike" spc="0">
          <a:solidFill>
            <a:srgbClr val="000000"/>
          </a:solidFill>
          <a:latin typeface="Calibri" pitchFamily="18"/>
        </a:defRPr>
      </a:lvl4pPr>
      <a:lvl5pPr lvl="4">
        <a:buSzPct val="45000"/>
        <a:buFont typeface="StarSymbol"/>
        <a:buChar char="●"/>
        <a:tabLst/>
        <a:defRPr lang="en-US" sz="3200" b="0" i="0" u="none" strike="noStrike" spc="0">
          <a:solidFill>
            <a:srgbClr val="000000"/>
          </a:solidFill>
          <a:latin typeface="Calibri" pitchFamily="18"/>
        </a:defRPr>
      </a:lvl5pPr>
      <a:lvl6pPr lvl="5">
        <a:buSzPct val="45000"/>
        <a:buFont typeface="StarSymbol"/>
        <a:buChar char="●"/>
        <a:tabLst/>
        <a:defRPr lang="en-US" sz="3200" b="0" i="0" u="none" strike="noStrike" spc="0">
          <a:solidFill>
            <a:srgbClr val="000000"/>
          </a:solidFill>
          <a:latin typeface="Calibri" pitchFamily="18"/>
        </a:defRPr>
      </a:lvl6pPr>
      <a:lvl7pPr lvl="6">
        <a:buSzPct val="45000"/>
        <a:buFont typeface="StarSymbol"/>
        <a:buChar char="●"/>
        <a:tabLst/>
        <a:defRPr lang="en-US" sz="3200" b="0" i="0" u="none" strike="noStrike" spc="0">
          <a:solidFill>
            <a:srgbClr val="000000"/>
          </a:solidFill>
          <a:latin typeface="Calibri" pitchFamily="18"/>
        </a:defRPr>
      </a:lvl7pPr>
      <a:lvl8pPr lvl="7">
        <a:buSzPct val="45000"/>
        <a:buFont typeface="StarSymbol"/>
        <a:buChar char="●"/>
        <a:tabLst/>
        <a:defRPr lang="en-US"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en-US" sz="3200" b="0" i="0" u="none" strike="noStrike" spc="0">
          <a:solidFill>
            <a:srgbClr val="000000"/>
          </a:solidFill>
          <a:latin typeface="Calibri" pitchFamily="18"/>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1.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3.xml"/><Relationship Id="rId5" Type="http://schemas.openxmlformats.org/officeDocument/2006/relationships/image" Target="../media/image26.png"/><Relationship Id="rId4" Type="http://schemas.openxmlformats.org/officeDocument/2006/relationships/image" Target="../media/image25.w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4.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9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06.xml"/><Relationship Id="rId4" Type="http://schemas.openxmlformats.org/officeDocument/2006/relationships/image" Target="../media/image30.wm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7.xml"/><Relationship Id="rId4" Type="http://schemas.openxmlformats.org/officeDocument/2006/relationships/image" Target="../media/image32.wm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17.xml"/><Relationship Id="rId4" Type="http://schemas.openxmlformats.org/officeDocument/2006/relationships/image" Target="../media/image33.wmf"/></Relationships>
</file>

<file path=ppt/slides/_rels/slide2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1.xml"/><Relationship Id="rId1" Type="http://schemas.openxmlformats.org/officeDocument/2006/relationships/slideLayout" Target="../slideLayouts/slideLayout11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8.xml"/><Relationship Id="rId4" Type="http://schemas.openxmlformats.org/officeDocument/2006/relationships/image" Target="../media/image35.w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9.xml"/><Relationship Id="rId4" Type="http://schemas.openxmlformats.org/officeDocument/2006/relationships/image" Target="../media/image36.wmf"/></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0.xml"/><Relationship Id="rId4" Type="http://schemas.openxmlformats.org/officeDocument/2006/relationships/image" Target="../media/image37.wmf"/></Relationships>
</file>

<file path=ppt/slides/_rels/slide29.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5.xml"/><Relationship Id="rId1" Type="http://schemas.openxmlformats.org/officeDocument/2006/relationships/slideLayout" Target="../slideLayouts/slideLayout161.xml"/><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26.xml"/><Relationship Id="rId1" Type="http://schemas.openxmlformats.org/officeDocument/2006/relationships/slideLayout" Target="../slideLayouts/slideLayout16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72.xml"/><Relationship Id="rId5" Type="http://schemas.openxmlformats.org/officeDocument/2006/relationships/image" Target="../media/image42.jp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8.xml"/><Relationship Id="rId1" Type="http://schemas.openxmlformats.org/officeDocument/2006/relationships/slideLayout" Target="../slideLayouts/slideLayout161.xml"/><Relationship Id="rId5" Type="http://schemas.openxmlformats.org/officeDocument/2006/relationships/image" Target="../media/image44.wmf"/><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61.xml"/><Relationship Id="rId4" Type="http://schemas.openxmlformats.org/officeDocument/2006/relationships/image" Target="../media/image45.wmf"/></Relationships>
</file>

<file path=ppt/slides/_rels/slide3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30.xml"/><Relationship Id="rId1" Type="http://schemas.openxmlformats.org/officeDocument/2006/relationships/slideLayout" Target="../slideLayouts/slideLayout161.xml"/><Relationship Id="rId5" Type="http://schemas.openxmlformats.org/officeDocument/2006/relationships/image" Target="../media/image47.wmf"/><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49.jpg"/><Relationship Id="rId4" Type="http://schemas.openxmlformats.org/officeDocument/2006/relationships/image" Target="../media/image48.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83.xml"/><Relationship Id="rId5" Type="http://schemas.openxmlformats.org/officeDocument/2006/relationships/image" Target="../media/image51.jpg"/><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194.xml"/><Relationship Id="rId5" Type="http://schemas.openxmlformats.org/officeDocument/2006/relationships/image" Target="../media/image53.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205.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19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205.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94.xml"/><Relationship Id="rId5" Type="http://schemas.openxmlformats.org/officeDocument/2006/relationships/image" Target="../media/image8.png"/><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9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05.xml"/><Relationship Id="rId5" Type="http://schemas.openxmlformats.org/officeDocument/2006/relationships/image" Target="../media/image8.png"/><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205.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205.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2.xml"/><Relationship Id="rId1" Type="http://schemas.openxmlformats.org/officeDocument/2006/relationships/slideLayout" Target="../slideLayouts/slideLayout194.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205.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194.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5.xml"/><Relationship Id="rId1" Type="http://schemas.openxmlformats.org/officeDocument/2006/relationships/slideLayout" Target="../slideLayouts/slideLayout19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6.xml"/><Relationship Id="rId1" Type="http://schemas.openxmlformats.org/officeDocument/2006/relationships/slideLayout" Target="../slideLayouts/slideLayout205.xml"/><Relationship Id="rId5" Type="http://schemas.openxmlformats.org/officeDocument/2006/relationships/image" Target="../media/image8.png"/><Relationship Id="rId4" Type="http://schemas.openxmlformats.org/officeDocument/2006/relationships/image" Target="../media/image65.jpg"/></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7.xml"/><Relationship Id="rId1" Type="http://schemas.openxmlformats.org/officeDocument/2006/relationships/slideLayout" Target="../slideLayouts/slideLayout194.xml"/><Relationship Id="rId5" Type="http://schemas.openxmlformats.org/officeDocument/2006/relationships/image" Target="../media/image8.png"/><Relationship Id="rId4" Type="http://schemas.openxmlformats.org/officeDocument/2006/relationships/image" Target="../media/image67.jpg"/></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8.xml"/><Relationship Id="rId1" Type="http://schemas.openxmlformats.org/officeDocument/2006/relationships/slideLayout" Target="../slideLayouts/slideLayout205.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194.xml"/><Relationship Id="rId5" Type="http://schemas.openxmlformats.org/officeDocument/2006/relationships/image" Target="../media/image8.png"/><Relationship Id="rId4" Type="http://schemas.openxmlformats.org/officeDocument/2006/relationships/image" Target="../media/image70.jpg"/></Relationships>
</file>

<file path=ppt/slides/_rels/slide5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0.xml"/><Relationship Id="rId1" Type="http://schemas.openxmlformats.org/officeDocument/2006/relationships/slideLayout" Target="../slideLayouts/slideLayout205.xml"/><Relationship Id="rId5" Type="http://schemas.openxmlformats.org/officeDocument/2006/relationships/image" Target="../media/image8.png"/><Relationship Id="rId4" Type="http://schemas.openxmlformats.org/officeDocument/2006/relationships/image" Target="../media/image72.jpg"/></Relationships>
</file>

<file path=ppt/slides/_rels/slide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205.xml"/><Relationship Id="rId5" Type="http://schemas.openxmlformats.org/officeDocument/2006/relationships/image" Target="../media/image8.png"/><Relationship Id="rId4" Type="http://schemas.openxmlformats.org/officeDocument/2006/relationships/image" Target="../media/image74.jpg"/></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205.xml"/><Relationship Id="rId5" Type="http://schemas.openxmlformats.org/officeDocument/2006/relationships/image" Target="../media/image8.png"/><Relationship Id="rId4" Type="http://schemas.openxmlformats.org/officeDocument/2006/relationships/image" Target="../media/image76.jpg"/></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3.xml"/><Relationship Id="rId1" Type="http://schemas.openxmlformats.org/officeDocument/2006/relationships/slideLayout" Target="../slideLayouts/slideLayout194.xml"/><Relationship Id="rId5" Type="http://schemas.openxmlformats.org/officeDocument/2006/relationships/image" Target="../media/image8.png"/><Relationship Id="rId4" Type="http://schemas.openxmlformats.org/officeDocument/2006/relationships/image" Target="../media/image78.jpg"/></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4.xml"/><Relationship Id="rId1" Type="http://schemas.openxmlformats.org/officeDocument/2006/relationships/slideLayout" Target="../slideLayouts/slideLayout205.xml"/><Relationship Id="rId5" Type="http://schemas.openxmlformats.org/officeDocument/2006/relationships/image" Target="../media/image8.png"/><Relationship Id="rId4" Type="http://schemas.openxmlformats.org/officeDocument/2006/relationships/image" Target="../media/image80.jp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16.xml"/><Relationship Id="rId4" Type="http://schemas.openxmlformats.org/officeDocument/2006/relationships/image" Target="../media/image81.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27.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png"/><Relationship Id="rId1" Type="http://schemas.openxmlformats.org/officeDocument/2006/relationships/slideLayout" Target="../slideLayouts/slideLayout221.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png"/><Relationship Id="rId1" Type="http://schemas.openxmlformats.org/officeDocument/2006/relationships/slideLayout" Target="../slideLayouts/slideLayout221.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png"/><Relationship Id="rId1" Type="http://schemas.openxmlformats.org/officeDocument/2006/relationships/slideLayout" Target="../slideLayouts/slideLayout222.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png"/><Relationship Id="rId1" Type="http://schemas.openxmlformats.org/officeDocument/2006/relationships/slideLayout" Target="../slideLayouts/slideLayout221.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27.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27.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27.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png"/><Relationship Id="rId1" Type="http://schemas.openxmlformats.org/officeDocument/2006/relationships/slideLayout" Target="../slideLayouts/slideLayout22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2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2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27.xml"/><Relationship Id="rId5" Type="http://schemas.openxmlformats.org/officeDocument/2006/relationships/image" Target="../media/image88.jpg"/><Relationship Id="rId4" Type="http://schemas.openxmlformats.org/officeDocument/2006/relationships/image" Target="../media/image87.jp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27.xml"/><Relationship Id="rId4" Type="http://schemas.openxmlformats.org/officeDocument/2006/relationships/image" Target="../media/image89.jpg"/></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38.xml"/><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hyperlink" Target="https://hls.kz/" TargetMode="External"/><Relationship Id="rId7" Type="http://schemas.openxmlformats.org/officeDocument/2006/relationships/hyperlink" Target="http://apps.who.int/iris/bitstream/handle/10665/255747/9789241512411-eng.pdf" TargetMode="External"/><Relationship Id="rId2" Type="http://schemas.openxmlformats.org/officeDocument/2006/relationships/image" Target="../media/image8.png"/><Relationship Id="rId1" Type="http://schemas.openxmlformats.org/officeDocument/2006/relationships/slideLayout" Target="../slideLayouts/slideLayout74.xml"/><Relationship Id="rId6" Type="http://schemas.openxmlformats.org/officeDocument/2006/relationships/hyperlink" Target="http://www.who.int/antimicrobial-resistance/global-action-plan/UpdatedRoadmap-Global-Framework-for-Development-Stewardship-to-combatAMR_2017_11_03.pdf" TargetMode="External"/><Relationship Id="rId5" Type="http://schemas.openxmlformats.org/officeDocument/2006/relationships/hyperlink" Target="http://www.who.int/ru/news-room/fact-sheets/detail/antibiotic-resistance" TargetMode="External"/><Relationship Id="rId4" Type="http://schemas.openxmlformats.org/officeDocument/2006/relationships/hyperlink" Target="http://www.who.int/antimicrobial-resistance/publications/Tackling-AMR-multisectoral-coordination-june2018.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249.xml"/><Relationship Id="rId5" Type="http://schemas.openxmlformats.org/officeDocument/2006/relationships/hyperlink" Target="mailto:secretariat@hls.kz"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Подзаголовок 2"/>
          <p:cNvSpPr txBox="1">
            <a:spLocks noGrp="1"/>
          </p:cNvSpPr>
          <p:nvPr>
            <p:ph type="subTitle" idx="4294967295"/>
          </p:nvPr>
        </p:nvSpPr>
        <p:spPr>
          <a:xfrm>
            <a:off x="107640" y="3213000"/>
            <a:ext cx="3960000" cy="319680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spcAft>
                <a:spcPts val="0"/>
              </a:spcAft>
              <a:buNone/>
            </a:pPr>
            <a:endParaRPr lang="ru-RU" sz="2000" b="1" dirty="0" smtClean="0">
              <a:latin typeface="Times New Roman" pitchFamily="18"/>
              <a:cs typeface="Times New Roman" pitchFamily="18"/>
            </a:endParaRPr>
          </a:p>
          <a:p>
            <a:pPr marL="0" lvl="0" indent="0">
              <a:spcAft>
                <a:spcPts val="0"/>
              </a:spcAft>
              <a:buNone/>
            </a:pPr>
            <a:endParaRPr lang="ru-RU" sz="2000" b="1" dirty="0">
              <a:latin typeface="Times New Roman" pitchFamily="18"/>
              <a:cs typeface="Times New Roman" pitchFamily="18"/>
            </a:endParaRPr>
          </a:p>
          <a:p>
            <a:pPr marL="0" lvl="0" indent="0">
              <a:spcAft>
                <a:spcPts val="0"/>
              </a:spcAft>
              <a:buNone/>
            </a:pPr>
            <a:r>
              <a:rPr lang="x-none" sz="2000" b="1" smtClean="0">
                <a:latin typeface="Times New Roman" pitchFamily="18"/>
                <a:cs typeface="Times New Roman" pitchFamily="18"/>
              </a:rPr>
              <a:t>Ментор</a:t>
            </a:r>
            <a:endParaRPr lang="x-none" sz="2000" b="1">
              <a:latin typeface="Times New Roman" pitchFamily="18"/>
              <a:cs typeface="Times New Roman" pitchFamily="18"/>
            </a:endParaRPr>
          </a:p>
          <a:p>
            <a:pPr marL="0" indent="0" algn="just">
              <a:spcAft>
                <a:spcPts val="0"/>
              </a:spcAft>
              <a:buNone/>
            </a:pPr>
            <a:r>
              <a:rPr lang="ru-RU" sz="2000" b="1" dirty="0" smtClean="0">
                <a:latin typeface="Times New Roman" pitchFamily="18"/>
                <a:cs typeface="Times New Roman" pitchFamily="18"/>
              </a:rPr>
              <a:t>Кандидат медицинских наук врач бактериолог высшей категории</a:t>
            </a:r>
          </a:p>
          <a:p>
            <a:pPr marL="0" indent="0" algn="just">
              <a:spcAft>
                <a:spcPts val="0"/>
              </a:spcAft>
              <a:buNone/>
            </a:pPr>
            <a:r>
              <a:rPr lang="x-none" sz="2000" b="1" smtClean="0">
                <a:latin typeface="Times New Roman" pitchFamily="18"/>
                <a:cs typeface="Times New Roman" pitchFamily="18"/>
              </a:rPr>
              <a:t>Шакенова </a:t>
            </a:r>
            <a:r>
              <a:rPr lang="x-none" sz="2000" b="1">
                <a:latin typeface="Times New Roman" pitchFamily="18"/>
                <a:cs typeface="Times New Roman" pitchFamily="18"/>
              </a:rPr>
              <a:t>Зейнегуль Эрнстовна</a:t>
            </a:r>
          </a:p>
        </p:txBody>
      </p:sp>
      <p:sp>
        <p:nvSpPr>
          <p:cNvPr id="3" name="Прямоугольник 6"/>
          <p:cNvSpPr/>
          <p:nvPr/>
        </p:nvSpPr>
        <p:spPr>
          <a:xfrm>
            <a:off x="467640" y="972720"/>
            <a:ext cx="8496720" cy="1430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ctr" rtl="0" hangingPunct="1">
              <a:lnSpc>
                <a:spcPct val="100000"/>
              </a:lnSpc>
              <a:spcBef>
                <a:spcPts val="0"/>
              </a:spcBef>
              <a:spcAft>
                <a:spcPts val="0"/>
              </a:spcAft>
              <a:buNone/>
              <a:tabLst/>
              <a:defRPr sz="1800"/>
            </a:pPr>
            <a:endParaRPr lang="x-none" sz="3200" b="1" i="0" u="none" strike="noStrike" kern="1200" spc="0">
              <a:ln>
                <a:noFill/>
              </a:ln>
              <a:solidFill>
                <a:srgbClr val="000000"/>
              </a:solidFill>
              <a:latin typeface="Times New Roman" pitchFamily="18"/>
              <a:ea typeface="Microsoft YaHei" pitchFamily="2"/>
              <a:cs typeface="Times New Roman" pitchFamily="18"/>
            </a:endParaRPr>
          </a:p>
          <a:p>
            <a:pPr marL="0" marR="0" lvl="0" indent="0" algn="ctr" rtl="0" hangingPunct="1">
              <a:lnSpc>
                <a:spcPct val="100000"/>
              </a:lnSpc>
              <a:spcBef>
                <a:spcPts val="0"/>
              </a:spcBef>
              <a:spcAft>
                <a:spcPts val="0"/>
              </a:spcAft>
              <a:buNone/>
              <a:tabLst/>
              <a:defRPr sz="1800"/>
            </a:pPr>
            <a:r>
              <a:rPr lang="x-none" sz="2800" b="1" i="0" u="none" strike="noStrike" kern="1200" spc="0">
                <a:ln>
                  <a:noFill/>
                </a:ln>
                <a:solidFill>
                  <a:srgbClr val="000000"/>
                </a:solidFill>
                <a:latin typeface="Times New Roman" pitchFamily="18"/>
                <a:ea typeface="Microsoft YaHei" pitchFamily="2"/>
                <a:cs typeface="Times New Roman" pitchFamily="18"/>
              </a:rPr>
              <a:t>Внедрение системы оценки обнаружения и реагирования ИСМП и микроорганизмов с МЛУ</a:t>
            </a:r>
          </a:p>
        </p:txBody>
      </p:sp>
      <p:pic>
        <p:nvPicPr>
          <p:cNvPr id="4" name="Рисунок 8"/>
          <p:cNvPicPr>
            <a:picLocks noChangeAspect="1"/>
          </p:cNvPicPr>
          <p:nvPr/>
        </p:nvPicPr>
        <p:blipFill>
          <a:blip r:embed="rId3">
            <a:lum/>
            <a:alphaModFix/>
          </a:blip>
          <a:srcRect r="-176" b="86037"/>
          <a:stretch>
            <a:fillRect/>
          </a:stretch>
        </p:blipFill>
        <p:spPr>
          <a:xfrm>
            <a:off x="323640" y="-11520"/>
            <a:ext cx="8352719" cy="1352160"/>
          </a:xfrm>
          <a:prstGeom prst="rect">
            <a:avLst/>
          </a:prstGeom>
          <a:noFill/>
          <a:ln>
            <a:noFill/>
          </a:ln>
        </p:spPr>
      </p:pic>
      <p:sp>
        <p:nvSpPr>
          <p:cNvPr id="5" name="Подзаголовок 2"/>
          <p:cNvSpPr/>
          <p:nvPr/>
        </p:nvSpPr>
        <p:spPr>
          <a:xfrm>
            <a:off x="4212000" y="3213000"/>
            <a:ext cx="4752000" cy="345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0"/>
          <a:lstStyle/>
          <a:p>
            <a:pPr marL="0" marR="0" lvl="0" indent="0" algn="l" rtl="0" hangingPunct="1">
              <a:lnSpc>
                <a:spcPct val="90000"/>
              </a:lnSpc>
              <a:spcBef>
                <a:spcPts val="751"/>
              </a:spcBef>
              <a:spcAft>
                <a:spcPts val="0"/>
              </a:spcAft>
              <a:buNone/>
              <a:tabLst/>
              <a:defRPr sz="1800"/>
            </a:pPr>
            <a:r>
              <a:rPr lang="x-none" sz="1400" b="1" i="0" u="none" strike="noStrike" kern="1200" spc="0">
                <a:ln>
                  <a:noFill/>
                </a:ln>
                <a:solidFill>
                  <a:srgbClr val="000000"/>
                </a:solidFill>
                <a:latin typeface="Times New Roman" pitchFamily="18"/>
                <a:ea typeface="Microsoft YaHei" pitchFamily="2"/>
                <a:cs typeface="Times New Roman" pitchFamily="18"/>
              </a:rPr>
              <a:t>Участники:</a:t>
            </a:r>
          </a:p>
          <a:p>
            <a:pPr marL="0" marR="0" lvl="0" indent="0" algn="just" rtl="0" hangingPunct="1">
              <a:lnSpc>
                <a:spcPct val="90000"/>
              </a:lnSpc>
              <a:spcBef>
                <a:spcPts val="751"/>
              </a:spcBef>
              <a:spcAft>
                <a:spcPts val="0"/>
              </a:spcAft>
              <a:buNone/>
              <a:tabLst/>
              <a:defRPr sz="1800"/>
            </a:pPr>
            <a:r>
              <a:rPr lang="x-none" sz="1400" b="1" i="0" u="none" strike="noStrike" kern="1200" spc="0">
                <a:ln>
                  <a:noFill/>
                </a:ln>
                <a:solidFill>
                  <a:srgbClr val="000000"/>
                </a:solidFill>
                <a:latin typeface="Times New Roman" pitchFamily="18"/>
                <a:ea typeface="Microsoft YaHei" pitchFamily="2"/>
                <a:cs typeface="Times New Roman" pitchFamily="18"/>
              </a:rPr>
              <a:t>Врач </a:t>
            </a:r>
            <a:r>
              <a:rPr lang="x-none" sz="1400" b="1" i="0" u="none" strike="noStrike" kern="1200" spc="0" smtClean="0">
                <a:ln>
                  <a:noFill/>
                </a:ln>
                <a:solidFill>
                  <a:srgbClr val="000000"/>
                </a:solidFill>
                <a:latin typeface="Times New Roman" pitchFamily="18"/>
                <a:ea typeface="Microsoft YaHei" pitchFamily="2"/>
                <a:cs typeface="Times New Roman" pitchFamily="18"/>
              </a:rPr>
              <a:t>эпидемиолог </a:t>
            </a:r>
            <a:r>
              <a:rPr lang="x-none" sz="1400" b="1" i="0" u="none" strike="noStrike" kern="1200" spc="0">
                <a:ln>
                  <a:noFill/>
                </a:ln>
                <a:solidFill>
                  <a:srgbClr val="000000"/>
                </a:solidFill>
                <a:latin typeface="Times New Roman" pitchFamily="18"/>
                <a:ea typeface="Microsoft YaHei" pitchFamily="2"/>
                <a:cs typeface="Times New Roman" pitchFamily="18"/>
              </a:rPr>
              <a:t>высшей категории</a:t>
            </a:r>
          </a:p>
          <a:p>
            <a:pPr marL="0" marR="0" lvl="0" indent="0" algn="just" rtl="0" hangingPunct="1">
              <a:lnSpc>
                <a:spcPct val="90000"/>
              </a:lnSpc>
              <a:spcBef>
                <a:spcPts val="751"/>
              </a:spcBef>
              <a:spcAft>
                <a:spcPts val="0"/>
              </a:spcAft>
              <a:buNone/>
              <a:tabLst/>
              <a:defRPr sz="1800"/>
            </a:pPr>
            <a:r>
              <a:rPr lang="x-none" sz="1400" b="1" i="0" u="none" strike="noStrike" kern="1200" spc="0">
                <a:ln>
                  <a:noFill/>
                </a:ln>
                <a:solidFill>
                  <a:srgbClr val="000000"/>
                </a:solidFill>
                <a:latin typeface="Times New Roman" pitchFamily="18"/>
                <a:ea typeface="Microsoft YaHei" pitchFamily="2"/>
                <a:cs typeface="Times New Roman" pitchFamily="18"/>
              </a:rPr>
              <a:t>Никифорова Галина Ивановна</a:t>
            </a:r>
          </a:p>
          <a:p>
            <a:pPr marL="0" marR="0" lvl="0" indent="0" algn="just" rtl="0" hangingPunct="1">
              <a:lnSpc>
                <a:spcPct val="90000"/>
              </a:lnSpc>
              <a:spcBef>
                <a:spcPts val="751"/>
              </a:spcBef>
              <a:spcAft>
                <a:spcPts val="0"/>
              </a:spcAft>
              <a:buNone/>
              <a:tabLst/>
              <a:defRPr sz="1800"/>
            </a:pPr>
            <a:r>
              <a:rPr lang="x-none" sz="1400" b="1" i="1" u="none" strike="noStrike" kern="1200" spc="0">
                <a:ln>
                  <a:noFill/>
                </a:ln>
                <a:solidFill>
                  <a:srgbClr val="000000"/>
                </a:solidFill>
                <a:latin typeface="Times New Roman" pitchFamily="18"/>
                <a:ea typeface="Microsoft YaHei" pitchFamily="2"/>
                <a:cs typeface="Times New Roman" pitchFamily="18"/>
              </a:rPr>
              <a:t>ТОО «Региональный акушерско-гинекологический  центр г. Караганда»</a:t>
            </a:r>
          </a:p>
          <a:p>
            <a:pPr marL="0" marR="0" lvl="0" indent="0" algn="just" rtl="0" hangingPunct="1">
              <a:lnSpc>
                <a:spcPct val="90000"/>
              </a:lnSpc>
              <a:spcBef>
                <a:spcPts val="751"/>
              </a:spcBef>
              <a:spcAft>
                <a:spcPts val="0"/>
              </a:spcAft>
              <a:buNone/>
              <a:tabLst/>
              <a:defRPr sz="1800"/>
            </a:pPr>
            <a:r>
              <a:rPr lang="x-none" sz="1400" b="1" i="0" u="none" strike="noStrike" kern="1200" spc="0">
                <a:ln>
                  <a:noFill/>
                </a:ln>
                <a:solidFill>
                  <a:srgbClr val="000000"/>
                </a:solidFill>
                <a:latin typeface="Times New Roman" pitchFamily="18"/>
                <a:ea typeface="Microsoft YaHei" pitchFamily="2"/>
                <a:cs typeface="Times New Roman" pitchFamily="18"/>
              </a:rPr>
              <a:t>Врач эпидемиолог</a:t>
            </a:r>
          </a:p>
          <a:p>
            <a:pPr marL="0" marR="0" lvl="0" indent="0" algn="just" rtl="0" hangingPunct="1">
              <a:lnSpc>
                <a:spcPct val="90000"/>
              </a:lnSpc>
              <a:spcBef>
                <a:spcPts val="751"/>
              </a:spcBef>
              <a:spcAft>
                <a:spcPts val="0"/>
              </a:spcAft>
              <a:buNone/>
              <a:tabLst/>
              <a:defRPr sz="1800"/>
            </a:pPr>
            <a:r>
              <a:rPr lang="x-none" sz="1400" b="1" i="0" u="none" strike="noStrike" kern="1200" spc="0">
                <a:ln>
                  <a:noFill/>
                </a:ln>
                <a:solidFill>
                  <a:srgbClr val="000000"/>
                </a:solidFill>
                <a:latin typeface="Times New Roman" pitchFamily="18"/>
                <a:ea typeface="Microsoft YaHei" pitchFamily="2"/>
                <a:cs typeface="Times New Roman" pitchFamily="18"/>
              </a:rPr>
              <a:t>Усманов Абдиманап Абдижапарович</a:t>
            </a:r>
          </a:p>
          <a:p>
            <a:pPr marL="0" marR="0" lvl="0" indent="0" algn="just" rtl="0" hangingPunct="1">
              <a:lnSpc>
                <a:spcPct val="90000"/>
              </a:lnSpc>
              <a:spcBef>
                <a:spcPts val="751"/>
              </a:spcBef>
              <a:spcAft>
                <a:spcPts val="0"/>
              </a:spcAft>
              <a:buNone/>
              <a:tabLst/>
              <a:defRPr sz="1800"/>
            </a:pPr>
            <a:r>
              <a:rPr lang="x-none" sz="1400" b="1" i="1" u="none" strike="noStrike" kern="1200" spc="0">
                <a:ln>
                  <a:noFill/>
                </a:ln>
                <a:solidFill>
                  <a:srgbClr val="000000"/>
                </a:solidFill>
                <a:latin typeface="Times New Roman" pitchFamily="18"/>
                <a:ea typeface="Microsoft YaHei" pitchFamily="2"/>
                <a:cs typeface="Times New Roman" pitchFamily="18"/>
              </a:rPr>
              <a:t>КГП на ПХВ «Городская клиническая больница №4 г. Алматы»</a:t>
            </a:r>
          </a:p>
          <a:p>
            <a:pPr marL="0" marR="0" lvl="0" indent="0" algn="just" rtl="0" hangingPunct="1">
              <a:lnSpc>
                <a:spcPct val="90000"/>
              </a:lnSpc>
              <a:spcBef>
                <a:spcPts val="751"/>
              </a:spcBef>
              <a:spcAft>
                <a:spcPts val="0"/>
              </a:spcAft>
              <a:buNone/>
              <a:tabLst/>
              <a:defRPr sz="1800"/>
            </a:pPr>
            <a:r>
              <a:rPr lang="x-none" sz="1400" b="1" i="0" u="none" strike="noStrike" kern="1200" spc="0">
                <a:ln>
                  <a:noFill/>
                </a:ln>
                <a:solidFill>
                  <a:srgbClr val="000000"/>
                </a:solidFill>
                <a:latin typeface="Times New Roman" pitchFamily="18"/>
                <a:ea typeface="Microsoft YaHei" pitchFamily="2"/>
                <a:cs typeface="Times New Roman" pitchFamily="18"/>
              </a:rPr>
              <a:t>Врач эпидемиолог Адылбаева Гульмира Талгатовна</a:t>
            </a:r>
          </a:p>
          <a:p>
            <a:pPr marL="0" marR="0" lvl="0" indent="0" algn="just" rtl="0" hangingPunct="1">
              <a:lnSpc>
                <a:spcPct val="90000"/>
              </a:lnSpc>
              <a:spcBef>
                <a:spcPts val="751"/>
              </a:spcBef>
              <a:spcAft>
                <a:spcPts val="0"/>
              </a:spcAft>
              <a:buNone/>
              <a:tabLst/>
              <a:defRPr sz="1800"/>
            </a:pPr>
            <a:r>
              <a:rPr lang="x-none" sz="1400" b="1" i="1" u="none" strike="noStrike" kern="1200" spc="0">
                <a:ln>
                  <a:noFill/>
                </a:ln>
                <a:solidFill>
                  <a:srgbClr val="000000"/>
                </a:solidFill>
                <a:latin typeface="Times New Roman" pitchFamily="18"/>
                <a:ea typeface="Microsoft YaHei" pitchFamily="2"/>
                <a:cs typeface="Times New Roman" pitchFamily="18"/>
              </a:rPr>
              <a:t>КГП на ПХВ «ВКОБ»УЗ ВКО</a:t>
            </a:r>
          </a:p>
        </p:txBody>
      </p:sp>
      <p:sp>
        <p:nvSpPr>
          <p:cNvPr id="6" name="Прямоугольник 10"/>
          <p:cNvSpPr/>
          <p:nvPr/>
        </p:nvSpPr>
        <p:spPr>
          <a:xfrm>
            <a:off x="2850840" y="6228360"/>
            <a:ext cx="3338280" cy="440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x-none" sz="2300" b="1" i="1" u="none" strike="noStrike" kern="1200" spc="0">
                <a:ln>
                  <a:noFill/>
                </a:ln>
                <a:solidFill>
                  <a:srgbClr val="000000"/>
                </a:solidFill>
                <a:latin typeface="Times New Roman" pitchFamily="18"/>
                <a:ea typeface="Microsoft YaHei" pitchFamily="2"/>
                <a:cs typeface="Times New Roman" pitchFamily="18"/>
              </a:rPr>
              <a:t>Ноябрь-декабрь 2022 год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07704" y="548681"/>
            <a:ext cx="6550496" cy="864095"/>
          </a:xfrm>
        </p:spPr>
        <p:txBody>
          <a:bodyPr/>
          <a:lstStyle/>
          <a:p>
            <a:pPr algn="ctr">
              <a:buNone/>
            </a:pPr>
            <a:r>
              <a:rPr lang="ru-RU" sz="2800" b="1" dirty="0" smtClean="0">
                <a:latin typeface="Times New Roman" pitchFamily="18" charset="0"/>
                <a:cs typeface="Times New Roman" pitchFamily="18" charset="0"/>
              </a:rPr>
              <a:t>Роль бактериологической лаборатории</a:t>
            </a:r>
            <a:endParaRPr lang="ru-RU" sz="28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71600" y="1628800"/>
            <a:ext cx="7016824" cy="2808312"/>
          </a:xfrm>
        </p:spPr>
        <p:txBody>
          <a:bodyPr/>
          <a:lstStyle/>
          <a:p>
            <a:pPr marL="342900" indent="-342900" algn="just">
              <a:spcAft>
                <a:spcPts val="0"/>
              </a:spcAft>
              <a:buFont typeface="Arial" pitchFamily="34" charset="0"/>
              <a:buChar char="•"/>
            </a:pPr>
            <a:r>
              <a:rPr lang="ru-RU" sz="2000" dirty="0" smtClean="0">
                <a:solidFill>
                  <a:schemeClr val="tx1"/>
                </a:solidFill>
                <a:latin typeface="Times New Roman" pitchFamily="18" charset="0"/>
                <a:cs typeface="Times New Roman" pitchFamily="18" charset="0"/>
              </a:rPr>
              <a:t>точная идентификация возбудителя ИСМП</a:t>
            </a:r>
          </a:p>
          <a:p>
            <a:pPr marL="342900" indent="-342900" algn="just">
              <a:spcAft>
                <a:spcPts val="0"/>
              </a:spcAft>
              <a:buFont typeface="Arial" pitchFamily="34" charset="0"/>
              <a:buChar char="•"/>
            </a:pPr>
            <a:r>
              <a:rPr lang="ru-RU" sz="2000" dirty="0" smtClean="0">
                <a:solidFill>
                  <a:schemeClr val="tx1"/>
                </a:solidFill>
                <a:latin typeface="Times New Roman" pitchFamily="18" charset="0"/>
                <a:cs typeface="Times New Roman" pitchFamily="18" charset="0"/>
              </a:rPr>
              <a:t>определение чувствительности </a:t>
            </a:r>
            <a:r>
              <a:rPr lang="ru-RU" sz="2000" dirty="0">
                <a:solidFill>
                  <a:schemeClr val="tx1"/>
                </a:solidFill>
                <a:latin typeface="Times New Roman" pitchFamily="18" charset="0"/>
                <a:cs typeface="Times New Roman" pitchFamily="18" charset="0"/>
              </a:rPr>
              <a:t>к</a:t>
            </a:r>
            <a:r>
              <a:rPr lang="ru-RU" sz="2000" dirty="0" smtClean="0">
                <a:solidFill>
                  <a:schemeClr val="tx1"/>
                </a:solidFill>
                <a:latin typeface="Times New Roman" pitchFamily="18" charset="0"/>
                <a:cs typeface="Times New Roman" pitchFamily="18" charset="0"/>
              </a:rPr>
              <a:t> антимикробным препаратам</a:t>
            </a:r>
          </a:p>
          <a:p>
            <a:pPr marL="342900" indent="-342900" algn="just">
              <a:spcAft>
                <a:spcPts val="0"/>
              </a:spcAft>
              <a:buFont typeface="Arial" pitchFamily="34" charset="0"/>
              <a:buChar char="•"/>
            </a:pPr>
            <a:r>
              <a:rPr lang="ru-RU" sz="2000" dirty="0" smtClean="0">
                <a:solidFill>
                  <a:schemeClr val="tx1"/>
                </a:solidFill>
                <a:latin typeface="Times New Roman" pitchFamily="18" charset="0"/>
                <a:cs typeface="Times New Roman" pitchFamily="18" charset="0"/>
              </a:rPr>
              <a:t>определение механизма резистентности</a:t>
            </a:r>
          </a:p>
          <a:p>
            <a:pPr marL="342900" indent="-342900" algn="just">
              <a:spcAft>
                <a:spcPts val="0"/>
              </a:spcAft>
              <a:buFont typeface="Arial" pitchFamily="34" charset="0"/>
              <a:buChar char="•"/>
            </a:pPr>
            <a:r>
              <a:rPr lang="ru-RU" sz="2000" dirty="0" smtClean="0">
                <a:solidFill>
                  <a:schemeClr val="tx1"/>
                </a:solidFill>
                <a:latin typeface="Times New Roman" pitchFamily="18" charset="0"/>
                <a:cs typeface="Times New Roman" pitchFamily="18" charset="0"/>
              </a:rPr>
              <a:t>тенденция развития  роста резистентности к антимикробным препаратам в том числе формирования МЛУ</a:t>
            </a:r>
          </a:p>
          <a:p>
            <a:pPr marL="342900" indent="-342900" algn="just">
              <a:spcAft>
                <a:spcPts val="0"/>
              </a:spcAft>
              <a:buFont typeface="Arial" pitchFamily="34" charset="0"/>
              <a:buChar char="•"/>
            </a:pPr>
            <a:r>
              <a:rPr lang="ru-RU" sz="2000" dirty="0" smtClean="0">
                <a:solidFill>
                  <a:schemeClr val="tx1"/>
                </a:solidFill>
                <a:latin typeface="Times New Roman" pitchFamily="18" charset="0"/>
                <a:cs typeface="Times New Roman" pitchFamily="18" charset="0"/>
              </a:rPr>
              <a:t>проведение консультаций и разъяснений по результатам бактериологических исследований</a:t>
            </a:r>
            <a:endParaRPr lang="ru-RU" sz="2000" dirty="0">
              <a:solidFill>
                <a:schemeClr val="tx1"/>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110331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149080"/>
            <a:ext cx="7094562" cy="261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184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Цель">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2337120" y="250200"/>
            <a:ext cx="6596640" cy="93563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Цель</a:t>
            </a:r>
          </a:p>
        </p:txBody>
      </p:sp>
      <p:sp>
        <p:nvSpPr>
          <p:cNvPr id="3" name="Объект 2"/>
          <p:cNvSpPr txBox="1">
            <a:spLocks noGrp="1"/>
          </p:cNvSpPr>
          <p:nvPr>
            <p:ph type="body" idx="4294967295"/>
          </p:nvPr>
        </p:nvSpPr>
        <p:spPr>
          <a:xfrm>
            <a:off x="308520" y="1332720"/>
            <a:ext cx="5703480" cy="2450520"/>
          </a:xfrm>
        </p:spPr>
        <p:txBody>
          <a:bodyPr/>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just">
              <a:spcBef>
                <a:spcPts val="751"/>
              </a:spcBef>
              <a:buNone/>
            </a:pPr>
            <a:r>
              <a:rPr lang="ru-RU" sz="2400" dirty="0" smtClean="0">
                <a:latin typeface="Times New Roman" pitchFamily="18"/>
                <a:cs typeface="Times New Roman" pitchFamily="16"/>
              </a:rPr>
              <a:t>Цель полевого задания провести оценку системы обнаружения и реагирования ИСМП и МЛУ и разработка корректирующих мероприятий с дальнейшим внесением их в план мероприятий и внедрением на предприятии</a:t>
            </a:r>
            <a:endParaRPr lang="ru-RU" sz="2800" dirty="0">
              <a:latin typeface="Times New Roman" pitchFamily="18"/>
              <a:cs typeface="Times New Roman" pitchFamily="16"/>
            </a:endParaRPr>
          </a:p>
        </p:txBody>
      </p:sp>
      <p:pic>
        <p:nvPicPr>
          <p:cNvPr id="4" name="Рисунок 4"/>
          <p:cNvPicPr>
            <a:picLocks noChangeAspect="1"/>
          </p:cNvPicPr>
          <p:nvPr/>
        </p:nvPicPr>
        <p:blipFill>
          <a:blip r:embed="rId3">
            <a:lum/>
            <a:alphaModFix/>
          </a:blip>
          <a:srcRect/>
          <a:stretch>
            <a:fillRect/>
          </a:stretch>
        </p:blipFill>
        <p:spPr>
          <a:xfrm>
            <a:off x="6230880" y="764640"/>
            <a:ext cx="2703240" cy="3018600"/>
          </a:xfrm>
          <a:prstGeom prst="rect">
            <a:avLst/>
          </a:prstGeom>
          <a:noFill/>
          <a:ln>
            <a:noFill/>
          </a:ln>
        </p:spPr>
      </p:pic>
      <p:pic>
        <p:nvPicPr>
          <p:cNvPr id="5" name="Рисунок 5"/>
          <p:cNvPicPr>
            <a:picLocks noChangeAspect="1"/>
          </p:cNvPicPr>
          <p:nvPr/>
        </p:nvPicPr>
        <p:blipFill>
          <a:blip r:embed="rId4">
            <a:lum/>
            <a:alphaModFix/>
          </a:blip>
          <a:srcRect/>
          <a:stretch>
            <a:fillRect/>
          </a:stretch>
        </p:blipFill>
        <p:spPr>
          <a:xfrm>
            <a:off x="467640" y="4077000"/>
            <a:ext cx="8067600" cy="2448000"/>
          </a:xfrm>
          <a:prstGeom prst="rect">
            <a:avLst/>
          </a:prstGeom>
          <a:noFill/>
          <a:ln>
            <a:noFill/>
          </a:ln>
        </p:spPr>
      </p:pic>
      <p:pic>
        <p:nvPicPr>
          <p:cNvPr id="6" name="Picture 2"/>
          <p:cNvPicPr>
            <a:picLocks noChangeAspect="1"/>
          </p:cNvPicPr>
          <p:nvPr/>
        </p:nvPicPr>
        <p:blipFill>
          <a:blip r:embed="rId5">
            <a:lum/>
            <a:alphaModFix/>
          </a:blip>
          <a:srcRect/>
          <a:stretch>
            <a:fillRect/>
          </a:stretch>
        </p:blipFill>
        <p:spPr>
          <a:xfrm>
            <a:off x="308880" y="178200"/>
            <a:ext cx="1070999" cy="10796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36240" y="332640"/>
            <a:ext cx="1070999" cy="1079639"/>
          </a:xfrm>
          <a:prstGeom prst="rect">
            <a:avLst/>
          </a:prstGeom>
          <a:noFill/>
          <a:ln>
            <a:noFill/>
          </a:ln>
        </p:spPr>
      </p:pic>
      <p:sp>
        <p:nvSpPr>
          <p:cNvPr id="3" name="Заголовок 2"/>
          <p:cNvSpPr txBox="1">
            <a:spLocks noGrp="1"/>
          </p:cNvSpPr>
          <p:nvPr>
            <p:ph type="title" idx="4294967295"/>
          </p:nvPr>
        </p:nvSpPr>
        <p:spPr>
          <a:xfrm>
            <a:off x="1763640" y="274680"/>
            <a:ext cx="692280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smtClean="0">
                <a:latin typeface="Times New Roman" pitchFamily="18"/>
                <a:cs typeface="Times New Roman" pitchFamily="18"/>
              </a:rPr>
              <a:t>Полевое задание группы № 3</a:t>
            </a:r>
            <a:endParaRPr lang="ru-RU" sz="2800" b="1" dirty="0">
              <a:latin typeface="Times New Roman" pitchFamily="18"/>
              <a:cs typeface="Times New Roman" pitchFamily="18"/>
            </a:endParaRPr>
          </a:p>
        </p:txBody>
      </p:sp>
      <p:pic>
        <p:nvPicPr>
          <p:cNvPr id="4" name="Picture 2"/>
          <p:cNvPicPr>
            <a:picLocks noChangeAspect="1"/>
          </p:cNvPicPr>
          <p:nvPr/>
        </p:nvPicPr>
        <p:blipFill>
          <a:blip r:embed="rId4">
            <a:lum/>
            <a:alphaModFix/>
          </a:blip>
          <a:srcRect/>
          <a:stretch>
            <a:fillRect/>
          </a:stretch>
        </p:blipFill>
        <p:spPr>
          <a:xfrm>
            <a:off x="457200" y="1628639"/>
            <a:ext cx="8229240" cy="4752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79640" y="54000"/>
            <a:ext cx="990000" cy="998280"/>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457200" y="1097280"/>
            <a:ext cx="8229240" cy="5211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79640" y="296640"/>
            <a:ext cx="1070999" cy="1079639"/>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457200" y="1700639"/>
            <a:ext cx="8229240" cy="482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КГП на ПХВ «Восточно-Казахстанская областная больница» УЗ ВКО">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467640" y="0"/>
            <a:ext cx="1070999" cy="1079639"/>
          </a:xfrm>
          <a:prstGeom prst="rect">
            <a:avLst/>
          </a:prstGeom>
          <a:noFill/>
          <a:ln>
            <a:noFill/>
          </a:ln>
        </p:spPr>
      </p:pic>
      <p:sp>
        <p:nvSpPr>
          <p:cNvPr id="3" name="Заголовок 1"/>
          <p:cNvSpPr txBox="1">
            <a:spLocks noGrp="1"/>
          </p:cNvSpPr>
          <p:nvPr>
            <p:ph type="title" idx="4294967295"/>
          </p:nvPr>
        </p:nvSpPr>
        <p:spPr>
          <a:xfrm>
            <a:off x="1619640" y="274680"/>
            <a:ext cx="706680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dirty="0">
                <a:latin typeface="Times New Roman" pitchFamily="18"/>
                <a:cs typeface="Times New Roman" pitchFamily="18"/>
              </a:rPr>
              <a:t>КГП на ПХВ «Восточно-Казахстанская областная больница» УЗ ВКО</a:t>
            </a:r>
            <a:br>
              <a:rPr lang="ru-RU" sz="2800" dirty="0">
                <a:latin typeface="Times New Roman" pitchFamily="18"/>
                <a:cs typeface="Times New Roman" pitchFamily="18"/>
              </a:rPr>
            </a:br>
            <a:endParaRPr lang="ru-RU" sz="2800" dirty="0">
              <a:latin typeface="Times New Roman" pitchFamily="18"/>
              <a:cs typeface="Times New Roman" pitchFamily="18"/>
            </a:endParaRPr>
          </a:p>
        </p:txBody>
      </p:sp>
      <p:pic>
        <p:nvPicPr>
          <p:cNvPr id="4" name="Picture 2"/>
          <p:cNvPicPr>
            <a:picLocks noChangeAspect="1"/>
          </p:cNvPicPr>
          <p:nvPr/>
        </p:nvPicPr>
        <p:blipFill>
          <a:blip r:embed="rId4">
            <a:lum/>
            <a:alphaModFix/>
          </a:blip>
          <a:srcRect/>
          <a:stretch>
            <a:fillRect/>
          </a:stretch>
        </p:blipFill>
        <p:spPr>
          <a:xfrm>
            <a:off x="899592" y="2276872"/>
            <a:ext cx="7200800" cy="2592288"/>
          </a:xfrm>
          <a:prstGeom prst="rect">
            <a:avLst/>
          </a:prstGeom>
          <a:noFill/>
          <a:ln>
            <a:noFill/>
          </a:ln>
        </p:spPr>
      </p:pic>
      <p:pic>
        <p:nvPicPr>
          <p:cNvPr id="5" name="Picture 3"/>
          <p:cNvPicPr>
            <a:picLocks noChangeAspect="1"/>
          </p:cNvPicPr>
          <p:nvPr/>
        </p:nvPicPr>
        <p:blipFill>
          <a:blip r:embed="rId5">
            <a:lum/>
            <a:alphaModFix/>
          </a:blip>
          <a:srcRect/>
          <a:stretch>
            <a:fillRect/>
          </a:stretch>
        </p:blipFill>
        <p:spPr>
          <a:xfrm>
            <a:off x="226988" y="1700808"/>
            <a:ext cx="8394480" cy="822960"/>
          </a:xfrm>
          <a:prstGeom prst="rect">
            <a:avLst/>
          </a:prstGeom>
          <a:noFill/>
          <a:ln>
            <a:noFill/>
          </a:ln>
        </p:spPr>
      </p:pic>
      <p:sp>
        <p:nvSpPr>
          <p:cNvPr id="6" name="Прямоугольник 5"/>
          <p:cNvSpPr/>
          <p:nvPr/>
        </p:nvSpPr>
        <p:spPr>
          <a:xfrm>
            <a:off x="3779912" y="4869160"/>
            <a:ext cx="4572000" cy="1754326"/>
          </a:xfrm>
          <a:prstGeom prst="rect">
            <a:avLst/>
          </a:prstGeom>
        </p:spPr>
        <p:txBody>
          <a:bodyPr>
            <a:spAutoFit/>
          </a:bodyPr>
          <a:lstStyle/>
          <a:p>
            <a:pPr lvl="0" algn="ctr"/>
            <a:r>
              <a:rPr lang="ru-RU" b="1" dirty="0" smtClean="0">
                <a:latin typeface="Times New Roman" pitchFamily="18"/>
                <a:cs typeface="Times New Roman" pitchFamily="16"/>
              </a:rPr>
              <a:t>Выполнила: врач эпидемиолог</a:t>
            </a:r>
          </a:p>
          <a:p>
            <a:pPr lvl="0" algn="ctr"/>
            <a:r>
              <a:rPr lang="ru-RU" b="1" dirty="0" smtClean="0">
                <a:latin typeface="Times New Roman" pitchFamily="18"/>
                <a:cs typeface="Times New Roman" pitchFamily="16"/>
              </a:rPr>
              <a:t> </a:t>
            </a:r>
            <a:r>
              <a:rPr lang="ru-RU" b="1" dirty="0" err="1" smtClean="0">
                <a:latin typeface="Times New Roman" pitchFamily="18"/>
                <a:cs typeface="Times New Roman" pitchFamily="16"/>
              </a:rPr>
              <a:t>Адылбаева</a:t>
            </a:r>
            <a:r>
              <a:rPr lang="ru-RU" b="1" dirty="0" smtClean="0">
                <a:latin typeface="Times New Roman" pitchFamily="18"/>
                <a:cs typeface="Times New Roman" pitchFamily="16"/>
              </a:rPr>
              <a:t> </a:t>
            </a:r>
            <a:r>
              <a:rPr lang="ru-RU" b="1" dirty="0" err="1" smtClean="0">
                <a:latin typeface="Times New Roman" pitchFamily="18"/>
                <a:cs typeface="Times New Roman" pitchFamily="16"/>
              </a:rPr>
              <a:t>Гульмира</a:t>
            </a:r>
            <a:r>
              <a:rPr lang="ru-RU" b="1" dirty="0" smtClean="0">
                <a:latin typeface="Times New Roman" pitchFamily="18"/>
                <a:cs typeface="Times New Roman" pitchFamily="16"/>
              </a:rPr>
              <a:t> </a:t>
            </a:r>
            <a:r>
              <a:rPr lang="ru-RU" b="1" dirty="0" err="1" smtClean="0">
                <a:latin typeface="Times New Roman" pitchFamily="18"/>
                <a:cs typeface="Times New Roman" pitchFamily="16"/>
              </a:rPr>
              <a:t>Талгатовна</a:t>
            </a:r>
            <a:endParaRPr lang="ru-RU" b="1" dirty="0" smtClean="0">
              <a:latin typeface="Times New Roman" pitchFamily="18"/>
              <a:cs typeface="Times New Roman" pitchFamily="16"/>
            </a:endParaRPr>
          </a:p>
          <a:p>
            <a:pPr lvl="0" algn="ctr"/>
            <a:r>
              <a:rPr lang="ru-RU" b="1" dirty="0" smtClean="0">
                <a:latin typeface="Times New Roman" pitchFamily="18"/>
                <a:cs typeface="Times New Roman" pitchFamily="16"/>
              </a:rPr>
              <a:t>КГП на ПХВ «Восточно-Казахстанская областная больница» Общий стаж работы 13 лет, в данном стационаре стаж работы 11 месяцев</a:t>
            </a:r>
            <a:endParaRPr lang="ru-RU" b="1" dirty="0">
              <a:latin typeface="Times New Roman" pitchFamily="18"/>
              <a:cs typeface="Times New Roman" pitchFamily="16"/>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Отчет о проделанной работе ">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23640" y="116640"/>
            <a:ext cx="719640" cy="725759"/>
          </a:xfrm>
          <a:prstGeom prst="rect">
            <a:avLst/>
          </a:prstGeom>
          <a:noFill/>
          <a:ln>
            <a:noFill/>
          </a:ln>
        </p:spPr>
      </p:pic>
      <p:sp>
        <p:nvSpPr>
          <p:cNvPr id="3" name="Заголовок 1"/>
          <p:cNvSpPr txBox="1">
            <a:spLocks noGrp="1"/>
          </p:cNvSpPr>
          <p:nvPr>
            <p:ph type="title" idx="4294967295"/>
          </p:nvPr>
        </p:nvSpPr>
        <p:spPr>
          <a:xfrm>
            <a:off x="1331640" y="274680"/>
            <a:ext cx="735480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Отчет о проделанной работе</a:t>
            </a:r>
          </a:p>
        </p:txBody>
      </p:sp>
      <p:sp>
        <p:nvSpPr>
          <p:cNvPr id="4" name="Объект 3"/>
          <p:cNvSpPr txBox="1">
            <a:spLocks noGrp="1"/>
          </p:cNvSpPr>
          <p:nvPr>
            <p:ph type="body" idx="4294967295"/>
          </p:nvPr>
        </p:nvSpPr>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ctr">
              <a:lnSpc>
                <a:spcPct val="90000"/>
              </a:lnSpc>
              <a:spcBef>
                <a:spcPts val="751"/>
              </a:spcBef>
              <a:buNone/>
            </a:pPr>
            <a:r>
              <a:rPr lang="ru-RU" sz="2000" b="1" dirty="0">
                <a:latin typeface="Times New Roman" pitchFamily="18"/>
                <a:cs typeface="Times New Roman" pitchFamily="16"/>
              </a:rPr>
              <a:t>Полевое задание: Риски в ИК. Оценка рисков и составление плана по снижению инфекционных рисков.</a:t>
            </a:r>
          </a:p>
          <a:p>
            <a:pPr marL="0" lvl="0" indent="0" algn="ctr">
              <a:lnSpc>
                <a:spcPct val="90000"/>
              </a:lnSpc>
              <a:spcBef>
                <a:spcPts val="751"/>
              </a:spcBef>
              <a:buNone/>
            </a:pPr>
            <a:r>
              <a:rPr lang="ru-RU" sz="2000" dirty="0">
                <a:latin typeface="Times New Roman" pitchFamily="18"/>
                <a:cs typeface="Times New Roman" pitchFamily="16"/>
              </a:rPr>
              <a:t>Тема: «Организация лечебного питания»</a:t>
            </a:r>
          </a:p>
          <a:p>
            <a:pPr marL="0" lvl="0" indent="0" algn="r">
              <a:lnSpc>
                <a:spcPct val="90000"/>
              </a:lnSpc>
              <a:spcBef>
                <a:spcPts val="751"/>
              </a:spcBef>
              <a:buNone/>
            </a:pPr>
            <a:r>
              <a:rPr lang="ru-RU" sz="2000" dirty="0">
                <a:latin typeface="Times New Roman" pitchFamily="18"/>
                <a:cs typeface="Times New Roman" pitchFamily="16"/>
              </a:rPr>
              <a:t>Составил:</a:t>
            </a:r>
          </a:p>
          <a:p>
            <a:pPr marL="0" lvl="0" indent="0" algn="r">
              <a:lnSpc>
                <a:spcPct val="90000"/>
              </a:lnSpc>
              <a:spcBef>
                <a:spcPts val="751"/>
              </a:spcBef>
              <a:buNone/>
            </a:pPr>
            <a:r>
              <a:rPr lang="ru-RU" sz="2000" dirty="0">
                <a:latin typeface="Times New Roman" pitchFamily="18"/>
                <a:cs typeface="Times New Roman" pitchFamily="16"/>
              </a:rPr>
              <a:t>врач-эпидемиолог</a:t>
            </a:r>
          </a:p>
          <a:p>
            <a:pPr marL="0" lvl="0" indent="0" algn="r">
              <a:lnSpc>
                <a:spcPct val="90000"/>
              </a:lnSpc>
              <a:spcBef>
                <a:spcPts val="751"/>
              </a:spcBef>
              <a:buNone/>
            </a:pPr>
            <a:r>
              <a:rPr lang="ru-RU" sz="2000" dirty="0">
                <a:latin typeface="Times New Roman" pitchFamily="18"/>
                <a:cs typeface="Times New Roman" pitchFamily="16"/>
              </a:rPr>
              <a:t>КГП на ПХВ «Восточно-Казахстанская</a:t>
            </a:r>
          </a:p>
          <a:p>
            <a:pPr marL="0" lvl="0" indent="0" algn="r">
              <a:lnSpc>
                <a:spcPct val="90000"/>
              </a:lnSpc>
              <a:spcBef>
                <a:spcPts val="751"/>
              </a:spcBef>
              <a:buNone/>
            </a:pPr>
            <a:r>
              <a:rPr lang="ru-RU" sz="2000" dirty="0">
                <a:latin typeface="Times New Roman" pitchFamily="18"/>
                <a:cs typeface="Times New Roman" pitchFamily="16"/>
              </a:rPr>
              <a:t> областная больница»</a:t>
            </a:r>
          </a:p>
          <a:p>
            <a:pPr marL="0" lvl="0" indent="0" algn="r">
              <a:lnSpc>
                <a:spcPct val="90000"/>
              </a:lnSpc>
              <a:spcBef>
                <a:spcPts val="751"/>
              </a:spcBef>
              <a:buNone/>
            </a:pPr>
            <a:r>
              <a:rPr lang="ru-RU" sz="2000" dirty="0">
                <a:latin typeface="Times New Roman" pitchFamily="18"/>
                <a:cs typeface="Times New Roman" pitchFamily="16"/>
              </a:rPr>
              <a:t>  </a:t>
            </a:r>
            <a:r>
              <a:rPr lang="ru-RU" sz="2000" dirty="0" err="1">
                <a:latin typeface="Times New Roman" pitchFamily="18"/>
                <a:cs typeface="Times New Roman" pitchFamily="16"/>
              </a:rPr>
              <a:t>Адылбаева</a:t>
            </a:r>
            <a:r>
              <a:rPr lang="ru-RU" sz="2000" dirty="0">
                <a:latin typeface="Times New Roman" pitchFamily="18"/>
                <a:cs typeface="Times New Roman" pitchFamily="16"/>
              </a:rPr>
              <a:t> Г.Т.</a:t>
            </a:r>
          </a:p>
          <a:p>
            <a:pPr marL="0" lvl="0" indent="0" algn="r">
              <a:lnSpc>
                <a:spcPct val="90000"/>
              </a:lnSpc>
              <a:spcBef>
                <a:spcPts val="751"/>
              </a:spcBef>
              <a:buNone/>
            </a:pPr>
            <a:r>
              <a:rPr lang="ru-RU" sz="2000" dirty="0">
                <a:latin typeface="Times New Roman" pitchFamily="18"/>
                <a:cs typeface="Times New Roman" pitchFamily="16"/>
              </a:rPr>
              <a:t>Сроки: 04.07.-17.07.2022 г.</a:t>
            </a:r>
          </a:p>
          <a:p>
            <a:pPr marL="0" lvl="0" indent="0">
              <a:lnSpc>
                <a:spcPct val="90000"/>
              </a:lnSpc>
              <a:spcBef>
                <a:spcPts val="638"/>
              </a:spcBef>
              <a:buNone/>
            </a:pPr>
            <a:endParaRPr lang="ru-RU" sz="2000" dirty="0">
              <a:latin typeface="Calibri" pitchFamily="18"/>
              <a:cs typeface="Times New Roman" pitchFamily="16"/>
            </a:endParaRPr>
          </a:p>
        </p:txBody>
      </p:sp>
      <p:pic>
        <p:nvPicPr>
          <p:cNvPr id="5" name="Picture 2"/>
          <p:cNvPicPr>
            <a:picLocks noChangeAspect="1"/>
          </p:cNvPicPr>
          <p:nvPr/>
        </p:nvPicPr>
        <p:blipFill>
          <a:blip r:embed="rId4">
            <a:lum/>
            <a:alphaModFix/>
          </a:blip>
          <a:srcRect/>
          <a:stretch>
            <a:fillRect/>
          </a:stretch>
        </p:blipFill>
        <p:spPr>
          <a:xfrm>
            <a:off x="-4680" y="2709000"/>
            <a:ext cx="3960000" cy="29444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23640" y="33840"/>
            <a:ext cx="719640" cy="725759"/>
          </a:xfrm>
          <a:prstGeom prst="rect">
            <a:avLst/>
          </a:prstGeom>
          <a:noFill/>
          <a:ln>
            <a:noFill/>
          </a:ln>
        </p:spPr>
      </p:pic>
      <p:sp>
        <p:nvSpPr>
          <p:cNvPr id="3" name="Заголовок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В ходе выполнения полевых зданий на первом этапе был выявлен ряд рисков с крайне высокой степенью значимости:</a:t>
            </a:r>
            <a:br>
              <a:rPr lang="ru-RU" sz="2800" b="1" dirty="0">
                <a:latin typeface="Times New Roman" pitchFamily="18"/>
                <a:cs typeface="Times New Roman" pitchFamily="18"/>
              </a:rPr>
            </a:br>
            <a:endParaRPr lang="ru-RU" sz="2800" b="1" dirty="0">
              <a:latin typeface="Times New Roman" pitchFamily="18"/>
              <a:cs typeface="Times New Roman" pitchFamily="18"/>
            </a:endParaRPr>
          </a:p>
        </p:txBody>
      </p:sp>
      <p:sp>
        <p:nvSpPr>
          <p:cNvPr id="4" name="Объект 3"/>
          <p:cNvSpPr txBox="1">
            <a:spLocks noGrp="1"/>
          </p:cNvSpPr>
          <p:nvPr>
            <p:ph type="body" idx="4294967295"/>
          </p:nvPr>
        </p:nvSpPr>
        <p:spPr>
          <a:xfrm>
            <a:off x="457200" y="2301299"/>
            <a:ext cx="4038119" cy="3886200"/>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just">
              <a:spcBef>
                <a:spcPts val="638"/>
              </a:spcBef>
              <a:buClr>
                <a:srgbClr val="000000"/>
              </a:buClr>
              <a:buNone/>
            </a:pPr>
            <a:r>
              <a:rPr lang="ru-RU" sz="2000" dirty="0" smtClean="0">
                <a:latin typeface="Times New Roman" pitchFamily="18"/>
                <a:cs typeface="Times New Roman" pitchFamily="16"/>
              </a:rPr>
              <a:t>Отсутствие </a:t>
            </a:r>
            <a:r>
              <a:rPr lang="ru-RU" sz="2000" dirty="0" err="1">
                <a:latin typeface="Times New Roman" pitchFamily="18"/>
                <a:cs typeface="Times New Roman" pitchFamily="16"/>
              </a:rPr>
              <a:t>моюще</a:t>
            </a:r>
            <a:r>
              <a:rPr lang="ru-RU" sz="2000" dirty="0">
                <a:latin typeface="Times New Roman" pitchFamily="18"/>
                <a:cs typeface="Times New Roman" pitchFamily="16"/>
              </a:rPr>
              <a:t>-дезинфицирующей машины, отсутствие инструкции к мойке и дезинфекции машины</a:t>
            </a:r>
          </a:p>
          <a:p>
            <a:pPr marL="0" lvl="0" indent="0" algn="just">
              <a:spcBef>
                <a:spcPts val="638"/>
              </a:spcBef>
              <a:buClr>
                <a:srgbClr val="000000"/>
              </a:buClr>
              <a:buNone/>
            </a:pPr>
            <a:r>
              <a:rPr lang="ru-RU" sz="2000" dirty="0">
                <a:latin typeface="Times New Roman" pitchFamily="18"/>
                <a:cs typeface="Times New Roman" pitchFamily="16"/>
              </a:rPr>
              <a:t>Отсутствие в договоре  пункта о контроле в области сан-</a:t>
            </a:r>
            <a:r>
              <a:rPr lang="ru-RU" sz="2000" dirty="0" err="1">
                <a:latin typeface="Times New Roman" pitchFamily="18"/>
                <a:cs typeface="Times New Roman" pitchFamily="16"/>
              </a:rPr>
              <a:t>эпид</a:t>
            </a:r>
            <a:r>
              <a:rPr lang="ru-RU" sz="2000" dirty="0">
                <a:latin typeface="Times New Roman" pitchFamily="18"/>
                <a:cs typeface="Times New Roman" pitchFamily="16"/>
              </a:rPr>
              <a:t>. благополучия со стороны заказчика</a:t>
            </a:r>
          </a:p>
          <a:p>
            <a:pPr marL="0" lvl="0" indent="0">
              <a:spcBef>
                <a:spcPts val="638"/>
              </a:spcBef>
              <a:buNone/>
            </a:pPr>
            <a:endParaRPr lang="ru-RU" sz="2000" dirty="0">
              <a:latin typeface="Calibri" pitchFamily="18"/>
              <a:cs typeface="Times New Roman" pitchFamily="16"/>
            </a:endParaRPr>
          </a:p>
        </p:txBody>
      </p:sp>
      <p:sp>
        <p:nvSpPr>
          <p:cNvPr id="5" name="Объект 4"/>
          <p:cNvSpPr txBox="1">
            <a:spLocks noGrp="1"/>
          </p:cNvSpPr>
          <p:nvPr>
            <p:ph type="body" idx="4294967295"/>
          </p:nvPr>
        </p:nvSpPr>
        <p:spPr>
          <a:xfrm>
            <a:off x="4648320" y="1600200"/>
            <a:ext cx="4038119" cy="4525560"/>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buNone/>
            </a:pPr>
            <a:endParaRPr lang="ru-RU">
              <a:latin typeface="" pitchFamily="18"/>
            </a:endParaRPr>
          </a:p>
        </p:txBody>
      </p:sp>
      <p:pic>
        <p:nvPicPr>
          <p:cNvPr id="6" name="Picture 2"/>
          <p:cNvPicPr>
            <a:picLocks noChangeAspect="1"/>
          </p:cNvPicPr>
          <p:nvPr/>
        </p:nvPicPr>
        <p:blipFill>
          <a:blip r:embed="rId4">
            <a:lum/>
            <a:alphaModFix/>
          </a:blip>
          <a:srcRect/>
          <a:stretch>
            <a:fillRect/>
          </a:stretch>
        </p:blipFill>
        <p:spPr>
          <a:xfrm>
            <a:off x="4644000" y="1484639"/>
            <a:ext cx="3960000" cy="468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251640" y="116640"/>
            <a:ext cx="791640" cy="798120"/>
          </a:xfrm>
          <a:prstGeom prst="rect">
            <a:avLst/>
          </a:prstGeom>
          <a:noFill/>
          <a:ln>
            <a:noFill/>
          </a:ln>
        </p:spPr>
      </p:pic>
      <p:sp>
        <p:nvSpPr>
          <p:cNvPr id="3" name="Заголовок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spcBef>
                <a:spcPts val="360"/>
              </a:spcBef>
              <a:buNone/>
            </a:pPr>
            <a:r>
              <a:rPr lang="ru-RU" sz="2400" dirty="0">
                <a:latin typeface="Times New Roman" pitchFamily="18"/>
                <a:cs typeface="Times New Roman" pitchFamily="18"/>
              </a:rPr>
              <a:t>Был составлен проект регистра рисков в КГП на ПХВ «Восточно-Казахстанская областная больница»  представлен на Комиссии инфекционного контроля  </a:t>
            </a:r>
            <a:br>
              <a:rPr lang="ru-RU" sz="2400" dirty="0">
                <a:latin typeface="Times New Roman" pitchFamily="18"/>
                <a:cs typeface="Times New Roman" pitchFamily="18"/>
              </a:rPr>
            </a:br>
            <a:endParaRPr lang="ru-RU" sz="2400" dirty="0">
              <a:latin typeface="Times New Roman" pitchFamily="18"/>
              <a:cs typeface="Times New Roman" pitchFamily="18"/>
            </a:endParaRPr>
          </a:p>
        </p:txBody>
      </p:sp>
      <p:pic>
        <p:nvPicPr>
          <p:cNvPr id="4" name="Объект 4"/>
          <p:cNvPicPr>
            <a:picLocks noChangeAspect="1"/>
          </p:cNvPicPr>
          <p:nvPr/>
        </p:nvPicPr>
        <p:blipFill>
          <a:blip r:embed="rId4">
            <a:lum/>
            <a:alphaModFix/>
          </a:blip>
          <a:srcRect/>
          <a:stretch>
            <a:fillRect/>
          </a:stretch>
        </p:blipFill>
        <p:spPr>
          <a:xfrm>
            <a:off x="647640" y="1340640"/>
            <a:ext cx="7884360" cy="1295640"/>
          </a:xfrm>
          <a:prstGeom prst="rect">
            <a:avLst/>
          </a:prstGeom>
          <a:noFill/>
          <a:ln>
            <a:noFill/>
          </a:ln>
        </p:spPr>
      </p:pic>
      <p:pic>
        <p:nvPicPr>
          <p:cNvPr id="5" name="Picture 2"/>
          <p:cNvPicPr>
            <a:picLocks noChangeAspect="1"/>
          </p:cNvPicPr>
          <p:nvPr/>
        </p:nvPicPr>
        <p:blipFill>
          <a:blip r:embed="rId5">
            <a:lum/>
            <a:alphaModFix/>
          </a:blip>
          <a:srcRect/>
          <a:stretch>
            <a:fillRect/>
          </a:stretch>
        </p:blipFill>
        <p:spPr>
          <a:xfrm>
            <a:off x="480960" y="2636999"/>
            <a:ext cx="8137080" cy="4080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Протокол заседания комиссии инфекционного контроля">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23640" y="116640"/>
            <a:ext cx="851040" cy="857880"/>
          </a:xfrm>
          <a:prstGeom prst="rect">
            <a:avLst/>
          </a:prstGeom>
          <a:noFill/>
          <a:ln>
            <a:noFill/>
          </a:ln>
        </p:spPr>
      </p:pic>
      <p:sp>
        <p:nvSpPr>
          <p:cNvPr id="3" name="Заголовок 1"/>
          <p:cNvSpPr txBox="1">
            <a:spLocks noGrp="1"/>
          </p:cNvSpPr>
          <p:nvPr>
            <p:ph type="title" idx="4294967295"/>
          </p:nvPr>
        </p:nvSpPr>
        <p:spPr>
          <a:xfrm>
            <a:off x="1174680" y="274680"/>
            <a:ext cx="7511760" cy="1142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Протокол заседания комиссии инфекционного контроля</a:t>
            </a:r>
          </a:p>
        </p:txBody>
      </p:sp>
      <p:sp>
        <p:nvSpPr>
          <p:cNvPr id="4" name="Объект 3"/>
          <p:cNvSpPr txBox="1">
            <a:spLocks noGrp="1"/>
          </p:cNvSpPr>
          <p:nvPr>
            <p:ph type="body" idx="4294967295"/>
          </p:nvPr>
        </p:nvSpPr>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buNone/>
            </a:pPr>
            <a:endParaRPr lang="ru-RU">
              <a:latin typeface="" pitchFamily="18"/>
            </a:endParaRPr>
          </a:p>
        </p:txBody>
      </p:sp>
      <p:sp>
        <p:nvSpPr>
          <p:cNvPr id="5" name="Объект 4"/>
          <p:cNvSpPr txBox="1">
            <a:spLocks noGrp="1"/>
          </p:cNvSpPr>
          <p:nvPr>
            <p:ph type="body" idx="4294967295"/>
          </p:nvPr>
        </p:nvSpPr>
        <p:spPr>
          <a:xfrm>
            <a:off x="4648320" y="1600200"/>
            <a:ext cx="4038119" cy="4525560"/>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buNone/>
            </a:pPr>
            <a:endParaRPr lang="ru-RU">
              <a:latin typeface="" pitchFamily="18"/>
            </a:endParaRPr>
          </a:p>
        </p:txBody>
      </p:sp>
      <p:pic>
        <p:nvPicPr>
          <p:cNvPr id="6" name="Picture 2"/>
          <p:cNvPicPr>
            <a:picLocks noChangeAspect="1"/>
          </p:cNvPicPr>
          <p:nvPr/>
        </p:nvPicPr>
        <p:blipFill>
          <a:blip r:embed="rId4">
            <a:lum/>
            <a:alphaModFix/>
          </a:blip>
          <a:srcRect/>
          <a:stretch>
            <a:fillRect/>
          </a:stretch>
        </p:blipFill>
        <p:spPr>
          <a:xfrm>
            <a:off x="721800" y="1628639"/>
            <a:ext cx="3816000" cy="4857120"/>
          </a:xfrm>
          <a:prstGeom prst="rect">
            <a:avLst/>
          </a:prstGeom>
          <a:noFill/>
          <a:ln>
            <a:noFill/>
          </a:ln>
        </p:spPr>
      </p:pic>
      <p:pic>
        <p:nvPicPr>
          <p:cNvPr id="7" name="Picture 3"/>
          <p:cNvPicPr>
            <a:picLocks noChangeAspect="1"/>
          </p:cNvPicPr>
          <p:nvPr/>
        </p:nvPicPr>
        <p:blipFill>
          <a:blip r:embed="rId5">
            <a:lum/>
            <a:alphaModFix/>
          </a:blip>
          <a:srcRect/>
          <a:stretch>
            <a:fillRect/>
          </a:stretch>
        </p:blipFill>
        <p:spPr>
          <a:xfrm>
            <a:off x="4913279" y="1628639"/>
            <a:ext cx="4128480" cy="4857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Актуальность">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463680" y="188640"/>
            <a:ext cx="8229240" cy="791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ru-RU" sz="2800" b="1" dirty="0">
                <a:latin typeface="Times New Roman" pitchFamily="18"/>
                <a:cs typeface="Times New Roman" pitchFamily="18"/>
              </a:rPr>
              <a:t>Актуальность</a:t>
            </a:r>
          </a:p>
        </p:txBody>
      </p:sp>
      <p:sp>
        <p:nvSpPr>
          <p:cNvPr id="3" name="Объект 2"/>
          <p:cNvSpPr txBox="1">
            <a:spLocks noGrp="1"/>
          </p:cNvSpPr>
          <p:nvPr>
            <p:ph type="body" idx="4294967295"/>
          </p:nvPr>
        </p:nvSpPr>
        <p:spPr>
          <a:xfrm>
            <a:off x="3076200" y="914400"/>
            <a:ext cx="5976360" cy="5616360"/>
          </a:xfrm>
        </p:spPr>
        <p:txBody>
          <a:bodyPr/>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just">
              <a:spcBef>
                <a:spcPts val="751"/>
              </a:spcBef>
              <a:buNone/>
            </a:pPr>
            <a:r>
              <a:rPr lang="ru-RU" sz="2800" dirty="0">
                <a:latin typeface="Times New Roman" pitchFamily="18"/>
                <a:cs typeface="Times New Roman" pitchFamily="16"/>
              </a:rPr>
              <a:t>		</a:t>
            </a:r>
            <a:r>
              <a:rPr lang="ru-RU" sz="2000" dirty="0">
                <a:latin typeface="Times New Roman" pitchFamily="18"/>
                <a:cs typeface="Times New Roman" pitchFamily="16"/>
              </a:rPr>
              <a:t>На сегодняшний день антимикробная резистентность (АМР) признана одной из наиболее серьезных угроз в области здравоохранения в мире – эта проблема потенциально может затронуть каждого, независимо от возраста и страны проживания. По оценкам специалистов, она ежегодно уносит 1,27 млн жизней, около 5 млн смертей в год косвенно связаны с ней. Прогнозируется, что в отсутствие совместных усилий со стороны правительств, представителей индустрий и общества в целом к 2050 году количество смертельных исходов вследствие АМР может увеличиться до 10 млн случаев ежегодно во всем мире, что превзойдет по уровню летальности от рака. </a:t>
            </a:r>
            <a:r>
              <a:rPr lang="ru-RU" sz="2000" dirty="0" smtClean="0">
                <a:latin typeface="Times New Roman" pitchFamily="18"/>
                <a:cs typeface="Times New Roman" pitchFamily="16"/>
              </a:rPr>
              <a:t>Казахстан не является исключением и данная проблема требует внедрения более решительных мер, которые должны поддерживаться на уровне правительства. </a:t>
            </a:r>
            <a:endParaRPr lang="ru-RU" sz="2000" dirty="0">
              <a:latin typeface="Times New Roman" pitchFamily="18"/>
              <a:cs typeface="Times New Roman" pitchFamily="16"/>
            </a:endParaRPr>
          </a:p>
        </p:txBody>
      </p:sp>
      <p:pic>
        <p:nvPicPr>
          <p:cNvPr id="4" name="Picture 2"/>
          <p:cNvPicPr>
            <a:picLocks noChangeAspect="1"/>
          </p:cNvPicPr>
          <p:nvPr/>
        </p:nvPicPr>
        <p:blipFill>
          <a:blip r:embed="rId3">
            <a:lum/>
            <a:alphaModFix/>
          </a:blip>
          <a:srcRect/>
          <a:stretch>
            <a:fillRect/>
          </a:stretch>
        </p:blipFill>
        <p:spPr>
          <a:xfrm>
            <a:off x="323640" y="165600"/>
            <a:ext cx="1070999" cy="1079639"/>
          </a:xfrm>
          <a:prstGeom prst="rect">
            <a:avLst/>
          </a:prstGeom>
          <a:noFill/>
          <a:ln>
            <a:noFill/>
          </a:ln>
        </p:spPr>
      </p:pic>
      <p:pic>
        <p:nvPicPr>
          <p:cNvPr id="5" name="Picture 2"/>
          <p:cNvPicPr>
            <a:picLocks noChangeAspect="1"/>
          </p:cNvPicPr>
          <p:nvPr/>
        </p:nvPicPr>
        <p:blipFill>
          <a:blip r:embed="rId4">
            <a:lum/>
            <a:alphaModFix/>
          </a:blip>
          <a:srcRect/>
          <a:stretch>
            <a:fillRect/>
          </a:stretch>
        </p:blipFill>
        <p:spPr>
          <a:xfrm>
            <a:off x="91440" y="1737359"/>
            <a:ext cx="2971440" cy="381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ИТОГИ">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23640" y="116640"/>
            <a:ext cx="634680" cy="640080"/>
          </a:xfrm>
          <a:prstGeom prst="rect">
            <a:avLst/>
          </a:prstGeom>
          <a:noFill/>
          <a:ln>
            <a:noFill/>
          </a:ln>
        </p:spPr>
      </p:pic>
      <p:sp>
        <p:nvSpPr>
          <p:cNvPr id="3" name="Заголовок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ИТОГИ</a:t>
            </a:r>
          </a:p>
        </p:txBody>
      </p:sp>
      <p:sp>
        <p:nvSpPr>
          <p:cNvPr id="4" name="Объект 3"/>
          <p:cNvSpPr txBox="1">
            <a:spLocks noGrp="1"/>
          </p:cNvSpPr>
          <p:nvPr>
            <p:ph type="body" idx="4294967295"/>
          </p:nvPr>
        </p:nvSpPr>
        <p:spPr>
          <a:xfrm>
            <a:off x="457200" y="914400"/>
            <a:ext cx="8229240" cy="5211360"/>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just">
              <a:lnSpc>
                <a:spcPct val="90000"/>
              </a:lnSpc>
              <a:spcBef>
                <a:spcPts val="751"/>
              </a:spcBef>
              <a:buClr>
                <a:srgbClr val="000000"/>
              </a:buClr>
              <a:buFont typeface="Arial" pitchFamily="32"/>
              <a:buChar char="•"/>
            </a:pPr>
            <a:r>
              <a:rPr lang="ru-RU" sz="2000" dirty="0">
                <a:latin typeface="Times New Roman" pitchFamily="18"/>
                <a:cs typeface="Times New Roman" pitchFamily="16"/>
              </a:rPr>
              <a:t>В ходе полевых работ были определены новые риски связанные с питанием пациентов. К сожалению  не удалось внести новые риски в существующий реестр. Но решением КИК данные риски будут рассмотрены при пересмотре рисков на 2023 год и возможно включены в реестр рисков нашей больницы.</a:t>
            </a:r>
          </a:p>
          <a:p>
            <a:pPr marL="0" lvl="0" indent="0" algn="just">
              <a:lnSpc>
                <a:spcPct val="90000"/>
              </a:lnSpc>
              <a:spcBef>
                <a:spcPts val="751"/>
              </a:spcBef>
              <a:buClr>
                <a:srgbClr val="000000"/>
              </a:buClr>
              <a:buFont typeface="Arial" pitchFamily="32"/>
              <a:buChar char="•"/>
            </a:pPr>
            <a:r>
              <a:rPr lang="ru-RU" sz="2000" dirty="0">
                <a:latin typeface="Times New Roman" pitchFamily="18"/>
                <a:cs typeface="Times New Roman" pitchFamily="16"/>
              </a:rPr>
              <a:t>При выполнении задания по выявлению новых рисков и внесения их в реестр  были выявлены некоторые недостатки, присутствующие в договоре «Услуги по организации </a:t>
            </a:r>
            <a:r>
              <a:rPr lang="ru-RU" sz="2000" dirty="0" err="1">
                <a:latin typeface="Times New Roman" pitchFamily="18"/>
                <a:cs typeface="Times New Roman" pitchFamily="16"/>
              </a:rPr>
              <a:t>таблет</a:t>
            </a:r>
            <a:r>
              <a:rPr lang="ru-RU" sz="2000" dirty="0">
                <a:latin typeface="Times New Roman" pitchFamily="18"/>
                <a:cs typeface="Times New Roman" pitchFamily="16"/>
              </a:rPr>
              <a:t>-питания», а именно не было пункта о контроле за инфекционной безопасностью сырья и готовой продукции со стороны администрации нашей организации. Благодаря заданиям полевых работ был установлен данный факт. При составлении договора на 2023 год перед руководством больницы будет ставиться вопрос о внесении данного пункта в условия договора.</a:t>
            </a:r>
          </a:p>
          <a:p>
            <a:pPr marL="0" lvl="0" indent="0" algn="just">
              <a:lnSpc>
                <a:spcPct val="90000"/>
              </a:lnSpc>
              <a:spcBef>
                <a:spcPts val="751"/>
              </a:spcBef>
              <a:buClr>
                <a:srgbClr val="000000"/>
              </a:buClr>
              <a:buFont typeface="Arial" pitchFamily="32"/>
              <a:buChar char="•"/>
            </a:pPr>
            <a:r>
              <a:rPr lang="ru-RU" sz="2000" dirty="0">
                <a:latin typeface="Times New Roman" pitchFamily="18"/>
                <a:cs typeface="Times New Roman" pitchFamily="16"/>
              </a:rPr>
              <a:t>Таким образом, по итогам полевых работ первого этапа, в нашей организации пока все только на стадии рассмотрения, так как пересмотра рисков на 2023 год еще не было. Пересмотр состоится в конце декабря 2022 года – в январе 2023.</a:t>
            </a:r>
          </a:p>
          <a:p>
            <a:pPr marL="0" lvl="0" indent="0">
              <a:lnSpc>
                <a:spcPct val="90000"/>
              </a:lnSpc>
              <a:spcBef>
                <a:spcPts val="638"/>
              </a:spcBef>
              <a:buNone/>
            </a:pPr>
            <a:endParaRPr lang="ru-RU" dirty="0">
              <a:latin typeface="Calibri" pitchFamily="18"/>
              <a:cs typeface="Times New Roman" pitchFamily="16"/>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403639" y="560160"/>
            <a:ext cx="7354800" cy="84960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1800" dirty="0"/>
              <a:t/>
            </a:r>
            <a:br>
              <a:rPr lang="ru-RU" sz="1800" dirty="0"/>
            </a:br>
            <a:r>
              <a:rPr lang="ru-RU" sz="2000" b="1" dirty="0">
                <a:latin typeface="Times New Roman" pitchFamily="18"/>
                <a:cs typeface="Times New Roman" pitchFamily="18"/>
              </a:rPr>
              <a:t>Внедрение системы оценки обнаружения и реагирования ИСМП и микроорганизмов с МЛУ КГП на ПХВ «Восточно-Казахстанская областная больница»</a:t>
            </a:r>
            <a:br>
              <a:rPr lang="ru-RU" sz="2000" b="1" dirty="0">
                <a:latin typeface="Times New Roman" pitchFamily="18"/>
                <a:cs typeface="Times New Roman" pitchFamily="18"/>
              </a:rPr>
            </a:br>
            <a:r>
              <a:rPr lang="ru-RU" sz="2000" dirty="0">
                <a:cs typeface="Times New Roman" pitchFamily="18"/>
              </a:rPr>
              <a:t/>
            </a:r>
            <a:br>
              <a:rPr lang="ru-RU" sz="2000" dirty="0">
                <a:cs typeface="Times New Roman" pitchFamily="18"/>
              </a:rPr>
            </a:br>
            <a:endParaRPr lang="ru-RU" sz="2000" dirty="0">
              <a:cs typeface="Times New Roman" pitchFamily="18"/>
            </a:endParaRPr>
          </a:p>
        </p:txBody>
      </p:sp>
      <p:sp>
        <p:nvSpPr>
          <p:cNvPr id="3" name="Объект 4"/>
          <p:cNvSpPr txBox="1">
            <a:spLocks noGrp="1"/>
          </p:cNvSpPr>
          <p:nvPr>
            <p:ph type="body" idx="4294967295"/>
          </p:nvPr>
        </p:nvSpPr>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ctr">
              <a:buNone/>
            </a:pPr>
            <a:endParaRPr lang="ru-RU" sz="2400" b="1" dirty="0">
              <a:latin typeface="Times New Roman" pitchFamily="18"/>
              <a:cs typeface="Times New Roman" pitchFamily="16"/>
            </a:endParaRPr>
          </a:p>
          <a:p>
            <a:pPr marL="0" lvl="0" indent="0" algn="ctr">
              <a:buNone/>
            </a:pPr>
            <a:endParaRPr lang="ru-RU" sz="2400" b="1" dirty="0">
              <a:latin typeface="Times New Roman" pitchFamily="18"/>
              <a:cs typeface="Times New Roman" pitchFamily="16"/>
            </a:endParaRPr>
          </a:p>
          <a:p>
            <a:pPr marL="0" lvl="0" indent="0" algn="ctr">
              <a:buNone/>
            </a:pPr>
            <a:endParaRPr lang="ru-RU" sz="2400" b="1" dirty="0">
              <a:latin typeface="Times New Roman" pitchFamily="18"/>
              <a:cs typeface="Times New Roman" pitchFamily="16"/>
            </a:endParaRPr>
          </a:p>
          <a:p>
            <a:pPr marL="0" lvl="0" indent="0" algn="ctr">
              <a:buNone/>
            </a:pPr>
            <a:endParaRPr lang="ru-RU" sz="2400" b="1" dirty="0">
              <a:latin typeface="Times New Roman" pitchFamily="18"/>
              <a:cs typeface="Times New Roman" pitchFamily="16"/>
            </a:endParaRPr>
          </a:p>
          <a:p>
            <a:pPr marL="0" lvl="0" indent="0" algn="ctr">
              <a:buNone/>
            </a:pPr>
            <a:endParaRPr lang="ru-RU" sz="2400" b="1" dirty="0">
              <a:latin typeface="Times New Roman" pitchFamily="18"/>
              <a:cs typeface="Times New Roman" pitchFamily="16"/>
            </a:endParaRPr>
          </a:p>
          <a:p>
            <a:pPr marL="0" lvl="0" indent="0" algn="ctr">
              <a:buNone/>
            </a:pPr>
            <a:endParaRPr lang="ru-RU" sz="2400" b="1" dirty="0">
              <a:latin typeface="Times New Roman" pitchFamily="18"/>
              <a:cs typeface="Times New Roman" pitchFamily="16"/>
            </a:endParaRPr>
          </a:p>
          <a:p>
            <a:pPr marL="0" lvl="0" indent="0">
              <a:spcBef>
                <a:spcPts val="638"/>
              </a:spcBef>
              <a:buNone/>
            </a:pPr>
            <a:endParaRPr lang="ru-RU" dirty="0">
              <a:latin typeface="Calibri" pitchFamily="18"/>
              <a:cs typeface="Times New Roman" pitchFamily="16"/>
            </a:endParaRPr>
          </a:p>
        </p:txBody>
      </p:sp>
      <p:pic>
        <p:nvPicPr>
          <p:cNvPr id="4" name="Picture 2"/>
          <p:cNvPicPr>
            <a:picLocks noChangeAspect="1"/>
          </p:cNvPicPr>
          <p:nvPr/>
        </p:nvPicPr>
        <p:blipFill>
          <a:blip r:embed="rId3">
            <a:lum/>
            <a:alphaModFix/>
          </a:blip>
          <a:srcRect/>
          <a:stretch>
            <a:fillRect/>
          </a:stretch>
        </p:blipFill>
        <p:spPr>
          <a:xfrm>
            <a:off x="179640" y="296640"/>
            <a:ext cx="1070999" cy="1079639"/>
          </a:xfrm>
          <a:prstGeom prst="rect">
            <a:avLst/>
          </a:prstGeom>
          <a:noFill/>
          <a:ln>
            <a:noFill/>
          </a:ln>
        </p:spPr>
      </p:pic>
      <p:pic>
        <p:nvPicPr>
          <p:cNvPr id="5" name="Picture 2"/>
          <p:cNvPicPr>
            <a:picLocks noChangeAspect="1"/>
          </p:cNvPicPr>
          <p:nvPr/>
        </p:nvPicPr>
        <p:blipFill>
          <a:blip r:embed="rId4">
            <a:lum/>
            <a:alphaModFix/>
          </a:blip>
          <a:srcRect/>
          <a:stretch>
            <a:fillRect/>
          </a:stretch>
        </p:blipFill>
        <p:spPr>
          <a:xfrm>
            <a:off x="1331640" y="2564904"/>
            <a:ext cx="6984776" cy="3240360"/>
          </a:xfrm>
          <a:prstGeom prst="rect">
            <a:avLst/>
          </a:prstGeom>
          <a:noFill/>
          <a:ln>
            <a:noFill/>
          </a:ln>
        </p:spPr>
      </p:pic>
    </p:spTree>
    <p:extLst>
      <p:ext uri="{BB962C8B-B14F-4D97-AF65-F5344CB8AC3E}">
        <p14:creationId xmlns:p14="http://schemas.microsoft.com/office/powerpoint/2010/main" val="3087604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23640" y="0"/>
            <a:ext cx="719640" cy="725759"/>
          </a:xfrm>
          <a:prstGeom prst="rect">
            <a:avLst/>
          </a:prstGeom>
          <a:noFill/>
          <a:ln>
            <a:noFill/>
          </a:ln>
        </p:spPr>
      </p:pic>
      <p:sp>
        <p:nvSpPr>
          <p:cNvPr id="3" name="Заголовок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1800" b="1" dirty="0">
                <a:latin typeface="Times New Roman" pitchFamily="18"/>
                <a:cs typeface="Times New Roman" pitchFamily="18"/>
              </a:rPr>
              <a:t>Системы для обнаружения, предотвращения и реагирования на инфекции, связанные с оказанием медицинской помощи, и микроорганизмы с множественной лекарственной устойчивостью (МЛУ) в Восточно-Казахстанской областной больнице</a:t>
            </a:r>
            <a:r>
              <a:rPr lang="ru-RU" sz="4000" dirty="0">
                <a:latin typeface="Times New Roman" pitchFamily="18"/>
                <a:cs typeface="Times New Roman" pitchFamily="18"/>
              </a:rPr>
              <a:t/>
            </a:r>
            <a:br>
              <a:rPr lang="ru-RU" sz="4000" dirty="0">
                <a:latin typeface="Times New Roman" pitchFamily="18"/>
                <a:cs typeface="Times New Roman" pitchFamily="18"/>
              </a:rPr>
            </a:br>
            <a:endParaRPr lang="ru-RU" sz="4000" dirty="0">
              <a:latin typeface="Times New Roman" pitchFamily="18"/>
              <a:cs typeface="Times New Roman" pitchFamily="18"/>
            </a:endParaRPr>
          </a:p>
        </p:txBody>
      </p:sp>
      <p:pic>
        <p:nvPicPr>
          <p:cNvPr id="4" name="Picture 4"/>
          <p:cNvPicPr>
            <a:picLocks noChangeAspect="1"/>
          </p:cNvPicPr>
          <p:nvPr/>
        </p:nvPicPr>
        <p:blipFill>
          <a:blip r:embed="rId4">
            <a:lum/>
            <a:alphaModFix/>
          </a:blip>
          <a:srcRect/>
          <a:stretch>
            <a:fillRect/>
          </a:stretch>
        </p:blipFill>
        <p:spPr>
          <a:xfrm>
            <a:off x="827640" y="1417320"/>
            <a:ext cx="7632360" cy="51796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79640" y="116640"/>
            <a:ext cx="853559" cy="858599"/>
          </a:xfrm>
          <a:prstGeom prst="rect">
            <a:avLst/>
          </a:prstGeom>
          <a:noFill/>
          <a:ln>
            <a:noFill/>
          </a:ln>
        </p:spPr>
      </p:pic>
      <p:pic>
        <p:nvPicPr>
          <p:cNvPr id="3" name="Рисунок 2"/>
          <p:cNvPicPr>
            <a:picLocks noChangeAspect="1"/>
          </p:cNvPicPr>
          <p:nvPr/>
        </p:nvPicPr>
        <p:blipFill>
          <a:blip r:embed="rId4">
            <a:lum/>
            <a:alphaModFix/>
          </a:blip>
          <a:srcRect/>
          <a:stretch>
            <a:fillRect/>
          </a:stretch>
        </p:blipFill>
        <p:spPr>
          <a:xfrm>
            <a:off x="609480" y="1193759"/>
            <a:ext cx="8204039" cy="5537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251640" y="188640"/>
            <a:ext cx="853559" cy="858599"/>
          </a:xfrm>
          <a:prstGeom prst="rect">
            <a:avLst/>
          </a:prstGeom>
          <a:noFill/>
          <a:ln>
            <a:noFill/>
          </a:ln>
        </p:spPr>
      </p:pic>
      <p:pic>
        <p:nvPicPr>
          <p:cNvPr id="3" name="Рисунок 2"/>
          <p:cNvPicPr>
            <a:picLocks noChangeAspect="1"/>
          </p:cNvPicPr>
          <p:nvPr/>
        </p:nvPicPr>
        <p:blipFill>
          <a:blip r:embed="rId4">
            <a:lum/>
            <a:alphaModFix/>
          </a:blip>
          <a:srcRect/>
          <a:stretch>
            <a:fillRect/>
          </a:stretch>
        </p:blipFill>
        <p:spPr>
          <a:xfrm>
            <a:off x="533520" y="1257480"/>
            <a:ext cx="8204039" cy="58420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219855" y="170561"/>
            <a:ext cx="7020720" cy="6779160"/>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179640" y="253080"/>
            <a:ext cx="853559" cy="8585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23640" y="116640"/>
            <a:ext cx="1070999" cy="1079639"/>
          </a:xfrm>
          <a:prstGeom prst="rect">
            <a:avLst/>
          </a:prstGeom>
          <a:noFill/>
          <a:ln>
            <a:noFill/>
          </a:ln>
        </p:spPr>
      </p:pic>
      <p:sp>
        <p:nvSpPr>
          <p:cNvPr id="3" name="Заголовок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endParaRPr lang="ru-RU" sz="1800"/>
          </a:p>
        </p:txBody>
      </p:sp>
      <p:pic>
        <p:nvPicPr>
          <p:cNvPr id="4" name="Рисунок 3"/>
          <p:cNvPicPr>
            <a:picLocks noChangeAspect="1"/>
          </p:cNvPicPr>
          <p:nvPr/>
        </p:nvPicPr>
        <p:blipFill>
          <a:blip r:embed="rId4">
            <a:lum/>
            <a:alphaModFix/>
          </a:blip>
          <a:srcRect/>
          <a:stretch>
            <a:fillRect/>
          </a:stretch>
        </p:blipFill>
        <p:spPr>
          <a:xfrm>
            <a:off x="317520" y="330120"/>
            <a:ext cx="8344080" cy="60451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10;">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457200" y="1268640"/>
            <a:ext cx="8229240" cy="1367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4000">
                <a:latin typeface="Times New Roman" pitchFamily="18"/>
                <a:cs typeface="Times New Roman" pitchFamily="18"/>
              </a:rPr>
              <a:t/>
            </a:r>
            <a:br>
              <a:rPr lang="ru-RU" sz="4000">
                <a:latin typeface="Times New Roman" pitchFamily="18"/>
                <a:cs typeface="Times New Roman" pitchFamily="18"/>
              </a:rPr>
            </a:br>
            <a:endParaRPr lang="ru-RU" sz="4000">
              <a:latin typeface="Times New Roman" pitchFamily="18"/>
              <a:cs typeface="Times New Roman" pitchFamily="18"/>
            </a:endParaRPr>
          </a:p>
        </p:txBody>
      </p:sp>
      <p:pic>
        <p:nvPicPr>
          <p:cNvPr id="3" name="Picture 2"/>
          <p:cNvPicPr>
            <a:picLocks noChangeAspect="1"/>
          </p:cNvPicPr>
          <p:nvPr/>
        </p:nvPicPr>
        <p:blipFill>
          <a:blip r:embed="rId3">
            <a:lum/>
            <a:alphaModFix/>
          </a:blip>
          <a:srcRect/>
          <a:stretch>
            <a:fillRect/>
          </a:stretch>
        </p:blipFill>
        <p:spPr>
          <a:xfrm>
            <a:off x="336240" y="332640"/>
            <a:ext cx="1070999" cy="1079639"/>
          </a:xfrm>
          <a:prstGeom prst="rect">
            <a:avLst/>
          </a:prstGeom>
          <a:noFill/>
          <a:ln>
            <a:noFill/>
          </a:ln>
        </p:spPr>
      </p:pic>
      <p:pic>
        <p:nvPicPr>
          <p:cNvPr id="4" name="Picture 2"/>
          <p:cNvPicPr>
            <a:picLocks noChangeAspect="1"/>
          </p:cNvPicPr>
          <p:nvPr/>
        </p:nvPicPr>
        <p:blipFill>
          <a:blip r:embed="rId4">
            <a:lum/>
            <a:alphaModFix/>
          </a:blip>
          <a:srcRect/>
          <a:stretch>
            <a:fillRect/>
          </a:stretch>
        </p:blipFill>
        <p:spPr>
          <a:xfrm>
            <a:off x="755639" y="1600200"/>
            <a:ext cx="7776360" cy="492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36240" y="332640"/>
            <a:ext cx="1070999" cy="1079639"/>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539640" y="1766880"/>
            <a:ext cx="8208720" cy="4470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pic>
        <p:nvPicPr>
          <p:cNvPr id="2" name="Picture 3"/>
          <p:cNvPicPr>
            <a:picLocks noChangeAspect="1"/>
          </p:cNvPicPr>
          <p:nvPr/>
        </p:nvPicPr>
        <p:blipFill>
          <a:blip r:embed="rId3">
            <a:lum/>
            <a:alphaModFix/>
          </a:blip>
          <a:srcRect/>
          <a:stretch>
            <a:fillRect/>
          </a:stretch>
        </p:blipFill>
        <p:spPr>
          <a:xfrm>
            <a:off x="460080" y="476640"/>
            <a:ext cx="8136720" cy="3521159"/>
          </a:xfrm>
          <a:prstGeom prst="rect">
            <a:avLst/>
          </a:prstGeom>
          <a:noFill/>
          <a:ln>
            <a:noFill/>
          </a:ln>
        </p:spPr>
      </p:pic>
      <p:pic>
        <p:nvPicPr>
          <p:cNvPr id="3" name="Picture 4"/>
          <p:cNvPicPr>
            <a:picLocks noChangeAspect="1"/>
          </p:cNvPicPr>
          <p:nvPr/>
        </p:nvPicPr>
        <p:blipFill>
          <a:blip r:embed="rId4">
            <a:lum/>
            <a:alphaModFix/>
          </a:blip>
          <a:srcRect/>
          <a:stretch>
            <a:fillRect/>
          </a:stretch>
        </p:blipFill>
        <p:spPr>
          <a:xfrm>
            <a:off x="452160" y="3668400"/>
            <a:ext cx="8144280" cy="302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259639" y="1114920"/>
            <a:ext cx="4248000" cy="93563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ru-RU" sz="2800" b="1" dirty="0">
                <a:latin typeface="Times New Roman" pitchFamily="18"/>
                <a:cs typeface="Times New Roman" pitchFamily="18"/>
              </a:rPr>
              <a:t>Основные понятия и определения</a:t>
            </a:r>
          </a:p>
        </p:txBody>
      </p:sp>
      <p:sp>
        <p:nvSpPr>
          <p:cNvPr id="3" name="Объект 2"/>
          <p:cNvSpPr txBox="1">
            <a:spLocks noGrp="1"/>
          </p:cNvSpPr>
          <p:nvPr>
            <p:ph type="body" idx="4294967295"/>
          </p:nvPr>
        </p:nvSpPr>
        <p:spPr>
          <a:xfrm>
            <a:off x="323640" y="2420888"/>
            <a:ext cx="8589240" cy="4281232"/>
          </a:xfrm>
        </p:spPr>
        <p:txBody>
          <a:bodyPr/>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just">
              <a:spcBef>
                <a:spcPts val="751"/>
              </a:spcBef>
              <a:buNone/>
            </a:pPr>
            <a:r>
              <a:rPr lang="ru-RU" sz="1600" dirty="0">
                <a:latin typeface="Times New Roman" pitchFamily="18"/>
                <a:cs typeface="Times New Roman" pitchFamily="16"/>
              </a:rPr>
              <a:t>	</a:t>
            </a:r>
            <a:r>
              <a:rPr lang="ru-RU" sz="2000" b="1" i="1" u="sng" dirty="0" smtClean="0">
                <a:latin typeface="Times New Roman" pitchFamily="18"/>
                <a:cs typeface="Times New Roman" pitchFamily="16"/>
              </a:rPr>
              <a:t>Антимикробная </a:t>
            </a:r>
            <a:r>
              <a:rPr lang="ru-RU" sz="2000" b="1" i="1" u="sng" dirty="0">
                <a:latin typeface="Times New Roman" pitchFamily="18"/>
                <a:cs typeface="Times New Roman" pitchFamily="16"/>
              </a:rPr>
              <a:t>резистентность </a:t>
            </a:r>
            <a:r>
              <a:rPr lang="ru-RU" sz="2000" dirty="0">
                <a:latin typeface="Times New Roman" pitchFamily="18"/>
                <a:cs typeface="Times New Roman" pitchFamily="16"/>
              </a:rPr>
              <a:t>– это устойчивость возбудителей заболеваний (бактерий, грибов, паразитов) к современным антимикробным препаратам, антибиотикорезистентность – частный случай </a:t>
            </a:r>
            <a:r>
              <a:rPr lang="ru-RU" sz="2000" dirty="0" smtClean="0">
                <a:latin typeface="Times New Roman" pitchFamily="18"/>
                <a:cs typeface="Times New Roman" pitchFamily="16"/>
              </a:rPr>
              <a:t>антимикробной резистентности, </a:t>
            </a:r>
            <a:r>
              <a:rPr lang="ru-RU" sz="2000" dirty="0">
                <a:latin typeface="Times New Roman" pitchFamily="18"/>
                <a:cs typeface="Times New Roman" pitchFamily="16"/>
              </a:rPr>
              <a:t>когда инфекции, вызванные бактериями, не поддаются или трудно поддаются лечению антибиотиками. Опасность этих явлений заключается в том, что они значительно затрудняют лечение заболеваний и повышают риск развития сопутствующих инфекций. В некоторых частях мира эта проблема уже достигла опасно высокого уровня, угрожая способности излечивать такие распространенные инфекционные заболевания, как пневмония, гонорея, сальмонеллёз и другие</a:t>
            </a:r>
            <a:r>
              <a:rPr lang="ru-RU" sz="2000" dirty="0" smtClean="0">
                <a:latin typeface="Times New Roman" pitchFamily="18"/>
                <a:cs typeface="Times New Roman" pitchFamily="16"/>
              </a:rPr>
              <a:t>.</a:t>
            </a:r>
          </a:p>
          <a:p>
            <a:pPr marL="0" lvl="0" indent="0" algn="just">
              <a:spcBef>
                <a:spcPts val="751"/>
              </a:spcBef>
              <a:buNone/>
            </a:pPr>
            <a:r>
              <a:rPr lang="ru-RU" sz="2000" dirty="0" smtClean="0">
                <a:latin typeface="Times New Roman" pitchFamily="18"/>
                <a:cs typeface="Times New Roman" pitchFamily="16"/>
              </a:rPr>
              <a:t>	</a:t>
            </a:r>
            <a:r>
              <a:rPr lang="ru-RU" sz="2000" b="1" i="1" u="sng" dirty="0" smtClean="0">
                <a:latin typeface="Times New Roman" pitchFamily="18"/>
                <a:cs typeface="Times New Roman" pitchFamily="16"/>
              </a:rPr>
              <a:t>Множественная лекарственная устойчивость (МЛУ) </a:t>
            </a:r>
            <a:r>
              <a:rPr lang="ru-RU" sz="2000" dirty="0" smtClean="0">
                <a:latin typeface="Times New Roman" pitchFamily="18"/>
                <a:cs typeface="Times New Roman" pitchFamily="16"/>
              </a:rPr>
              <a:t>– это невосприимчивость клеток или организма одновременно к целому ряду лекарственных препаратов разного химического строения и с разным механизмом действия.</a:t>
            </a:r>
            <a:endParaRPr lang="ru-RU" sz="2000" dirty="0">
              <a:latin typeface="Times New Roman" pitchFamily="18"/>
              <a:cs typeface="Times New Roman" pitchFamily="16"/>
            </a:endParaRPr>
          </a:p>
        </p:txBody>
      </p:sp>
      <p:pic>
        <p:nvPicPr>
          <p:cNvPr id="4" name="Picture 2"/>
          <p:cNvPicPr>
            <a:picLocks noChangeAspect="1"/>
          </p:cNvPicPr>
          <p:nvPr/>
        </p:nvPicPr>
        <p:blipFill>
          <a:blip r:embed="rId3">
            <a:lum/>
            <a:alphaModFix/>
          </a:blip>
          <a:srcRect/>
          <a:stretch>
            <a:fillRect/>
          </a:stretch>
        </p:blipFill>
        <p:spPr>
          <a:xfrm>
            <a:off x="336240" y="332640"/>
            <a:ext cx="1070999" cy="1079639"/>
          </a:xfrm>
          <a:prstGeom prst="rect">
            <a:avLst/>
          </a:prstGeom>
          <a:noFill/>
          <a:ln>
            <a:noFill/>
          </a:ln>
        </p:spPr>
      </p:pic>
      <p:pic>
        <p:nvPicPr>
          <p:cNvPr id="5" name="Picture 2"/>
          <p:cNvPicPr>
            <a:picLocks noChangeAspect="1"/>
          </p:cNvPicPr>
          <p:nvPr/>
        </p:nvPicPr>
        <p:blipFill>
          <a:blip r:embed="rId4">
            <a:lum/>
            <a:alphaModFix/>
          </a:blip>
          <a:srcRect/>
          <a:stretch>
            <a:fillRect/>
          </a:stretch>
        </p:blipFill>
        <p:spPr>
          <a:xfrm>
            <a:off x="5724000" y="188640"/>
            <a:ext cx="2528280" cy="1714319"/>
          </a:xfrm>
          <a:prstGeom prst="rect">
            <a:avLst/>
          </a:prstGeom>
          <a:noFill/>
          <a:ln>
            <a:noFill/>
          </a:ln>
        </p:spPr>
      </p:pic>
    </p:spTree>
    <p:extLst>
      <p:ext uri="{BB962C8B-B14F-4D97-AF65-F5344CB8AC3E}">
        <p14:creationId xmlns:p14="http://schemas.microsoft.com/office/powerpoint/2010/main" val="235206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813960" y="1412640"/>
            <a:ext cx="7832160" cy="4944960"/>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539640" y="18864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Внутренние документы">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95640" y="188640"/>
            <a:ext cx="1072800" cy="1079280"/>
          </a:xfrm>
          <a:prstGeom prst="rect">
            <a:avLst/>
          </a:prstGeom>
          <a:noFill/>
          <a:ln>
            <a:noFill/>
          </a:ln>
        </p:spPr>
      </p:pic>
      <p:sp>
        <p:nvSpPr>
          <p:cNvPr id="3" name="Заголовок 3"/>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000" b="1" dirty="0">
                <a:latin typeface="Times New Roman" pitchFamily="18"/>
                <a:cs typeface="Times New Roman" pitchFamily="18"/>
              </a:rPr>
              <a:t>Внутренние документы</a:t>
            </a:r>
          </a:p>
        </p:txBody>
      </p:sp>
      <p:sp>
        <p:nvSpPr>
          <p:cNvPr id="4" name="Объект 4"/>
          <p:cNvSpPr txBox="1">
            <a:spLocks noGrp="1"/>
          </p:cNvSpPr>
          <p:nvPr>
            <p:ph type="body" idx="4294967295"/>
          </p:nvPr>
        </p:nvSpPr>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buNone/>
            </a:pPr>
            <a:endParaRPr lang="ru-RU">
              <a:latin typeface="" pitchFamily="18"/>
            </a:endParaRPr>
          </a:p>
        </p:txBody>
      </p:sp>
      <p:sp>
        <p:nvSpPr>
          <p:cNvPr id="5" name="Объект 5"/>
          <p:cNvSpPr txBox="1">
            <a:spLocks noGrp="1"/>
          </p:cNvSpPr>
          <p:nvPr>
            <p:ph type="body" idx="4294967295"/>
          </p:nvPr>
        </p:nvSpPr>
        <p:spPr>
          <a:xfrm>
            <a:off x="4648320" y="1600200"/>
            <a:ext cx="4038119" cy="4525560"/>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buNone/>
            </a:pPr>
            <a:endParaRPr lang="ru-RU">
              <a:latin typeface="" pitchFamily="18"/>
            </a:endParaRPr>
          </a:p>
        </p:txBody>
      </p:sp>
      <p:pic>
        <p:nvPicPr>
          <p:cNvPr id="6" name="Picture 2"/>
          <p:cNvPicPr>
            <a:picLocks noChangeAspect="1"/>
          </p:cNvPicPr>
          <p:nvPr/>
        </p:nvPicPr>
        <p:blipFill>
          <a:blip r:embed="rId4">
            <a:lum/>
            <a:alphaModFix/>
          </a:blip>
          <a:srcRect/>
          <a:stretch>
            <a:fillRect/>
          </a:stretch>
        </p:blipFill>
        <p:spPr>
          <a:xfrm>
            <a:off x="395640" y="1484639"/>
            <a:ext cx="3522239" cy="4961520"/>
          </a:xfrm>
          <a:prstGeom prst="rect">
            <a:avLst/>
          </a:prstGeom>
          <a:noFill/>
          <a:ln>
            <a:noFill/>
          </a:ln>
        </p:spPr>
      </p:pic>
      <p:pic>
        <p:nvPicPr>
          <p:cNvPr id="7" name="Picture 3"/>
          <p:cNvPicPr>
            <a:picLocks noChangeAspect="1"/>
          </p:cNvPicPr>
          <p:nvPr/>
        </p:nvPicPr>
        <p:blipFill>
          <a:blip r:embed="rId5">
            <a:lum/>
            <a:alphaModFix/>
          </a:blip>
          <a:srcRect/>
          <a:stretch>
            <a:fillRect/>
          </a:stretch>
        </p:blipFill>
        <p:spPr>
          <a:xfrm>
            <a:off x="4716000" y="1484639"/>
            <a:ext cx="3600000" cy="4734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08000" y="572040"/>
            <a:ext cx="9251640" cy="1880999"/>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755639" y="332640"/>
            <a:ext cx="1072800" cy="1079280"/>
          </a:xfrm>
          <a:prstGeom prst="rect">
            <a:avLst/>
          </a:prstGeom>
          <a:noFill/>
          <a:ln>
            <a:noFill/>
          </a:ln>
        </p:spPr>
      </p:pic>
      <p:pic>
        <p:nvPicPr>
          <p:cNvPr id="4" name="Рисунок 3"/>
          <p:cNvPicPr>
            <a:picLocks noChangeAspect="1"/>
          </p:cNvPicPr>
          <p:nvPr/>
        </p:nvPicPr>
        <p:blipFill>
          <a:blip r:embed="rId5">
            <a:lum/>
            <a:alphaModFix/>
          </a:blip>
          <a:srcRect/>
          <a:stretch>
            <a:fillRect/>
          </a:stretch>
        </p:blipFill>
        <p:spPr>
          <a:xfrm>
            <a:off x="228600" y="2844720"/>
            <a:ext cx="8559720" cy="35305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467640" y="116640"/>
            <a:ext cx="1072800" cy="1079280"/>
          </a:xfrm>
          <a:prstGeom prst="rect">
            <a:avLst/>
          </a:prstGeom>
          <a:noFill/>
          <a:ln>
            <a:noFill/>
          </a:ln>
        </p:spPr>
      </p:pic>
      <p:pic>
        <p:nvPicPr>
          <p:cNvPr id="3" name="Рисунок 2"/>
          <p:cNvPicPr>
            <a:picLocks noChangeAspect="1"/>
          </p:cNvPicPr>
          <p:nvPr/>
        </p:nvPicPr>
        <p:blipFill>
          <a:blip r:embed="rId4">
            <a:lum/>
            <a:alphaModFix/>
          </a:blip>
          <a:srcRect/>
          <a:stretch>
            <a:fillRect/>
          </a:stretch>
        </p:blipFill>
        <p:spPr>
          <a:xfrm>
            <a:off x="457200" y="1155600"/>
            <a:ext cx="8280360" cy="56768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914400" y="5877360"/>
            <a:ext cx="8229240" cy="644040"/>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395640" y="116640"/>
            <a:ext cx="935639" cy="941399"/>
          </a:xfrm>
          <a:prstGeom prst="rect">
            <a:avLst/>
          </a:prstGeom>
          <a:noFill/>
          <a:ln>
            <a:noFill/>
          </a:ln>
        </p:spPr>
      </p:pic>
      <p:pic>
        <p:nvPicPr>
          <p:cNvPr id="4" name="Рисунок 3"/>
          <p:cNvPicPr>
            <a:picLocks noChangeAspect="1"/>
          </p:cNvPicPr>
          <p:nvPr/>
        </p:nvPicPr>
        <p:blipFill>
          <a:blip r:embed="rId5">
            <a:lum/>
            <a:alphaModFix/>
          </a:blip>
          <a:srcRect/>
          <a:stretch>
            <a:fillRect/>
          </a:stretch>
        </p:blipFill>
        <p:spPr>
          <a:xfrm>
            <a:off x="533520" y="1193759"/>
            <a:ext cx="8280360" cy="4457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Внутренние документы">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50120" y="145440"/>
            <a:ext cx="1070999" cy="1079639"/>
          </a:xfrm>
          <a:prstGeom prst="rect">
            <a:avLst/>
          </a:prstGeom>
          <a:noFill/>
          <a:ln>
            <a:noFill/>
          </a:ln>
        </p:spPr>
      </p:pic>
      <p:sp>
        <p:nvSpPr>
          <p:cNvPr id="3" name="Заголовок 3"/>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ru-RU" sz="2800" b="1" dirty="0">
                <a:latin typeface="Times New Roman" pitchFamily="18"/>
                <a:cs typeface="Times New Roman" pitchFamily="18"/>
              </a:rPr>
              <a:t>Внутренние документы</a:t>
            </a:r>
          </a:p>
        </p:txBody>
      </p:sp>
      <p:pic>
        <p:nvPicPr>
          <p:cNvPr id="4" name="Picture 2"/>
          <p:cNvPicPr>
            <a:picLocks noChangeAspect="1"/>
          </p:cNvPicPr>
          <p:nvPr/>
        </p:nvPicPr>
        <p:blipFill>
          <a:blip r:embed="rId4">
            <a:lum/>
            <a:alphaModFix/>
          </a:blip>
          <a:srcRect/>
          <a:stretch>
            <a:fillRect/>
          </a:stretch>
        </p:blipFill>
        <p:spPr>
          <a:xfrm>
            <a:off x="1040399" y="1825560"/>
            <a:ext cx="3062520" cy="4350960"/>
          </a:xfrm>
          <a:prstGeom prst="rect">
            <a:avLst/>
          </a:prstGeom>
          <a:noFill/>
          <a:ln>
            <a:noFill/>
          </a:ln>
        </p:spPr>
      </p:pic>
      <p:pic>
        <p:nvPicPr>
          <p:cNvPr id="5" name="Picture 4"/>
          <p:cNvPicPr>
            <a:picLocks noChangeAspect="1"/>
          </p:cNvPicPr>
          <p:nvPr/>
        </p:nvPicPr>
        <p:blipFill>
          <a:blip r:embed="rId5">
            <a:lum/>
            <a:alphaModFix/>
          </a:blip>
          <a:srcRect/>
          <a:stretch>
            <a:fillRect/>
          </a:stretch>
        </p:blipFill>
        <p:spPr>
          <a:xfrm>
            <a:off x="4716000" y="1628639"/>
            <a:ext cx="3885839" cy="4327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Внутренние документы">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46160" y="249480"/>
            <a:ext cx="1070999" cy="1079639"/>
          </a:xfrm>
          <a:prstGeom prst="rect">
            <a:avLst/>
          </a:prstGeom>
          <a:noFill/>
          <a:ln>
            <a:noFill/>
          </a:ln>
        </p:spPr>
      </p:pic>
      <p:sp>
        <p:nvSpPr>
          <p:cNvPr id="3" name="Заголовок 3"/>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3200" b="1">
                <a:latin typeface="Times New Roman" pitchFamily="18"/>
                <a:cs typeface="Times New Roman" pitchFamily="18"/>
              </a:rPr>
              <a:t>Внутренние документы</a:t>
            </a:r>
          </a:p>
        </p:txBody>
      </p:sp>
      <p:pic>
        <p:nvPicPr>
          <p:cNvPr id="4" name="Picture 2"/>
          <p:cNvPicPr>
            <a:picLocks noChangeAspect="1"/>
          </p:cNvPicPr>
          <p:nvPr/>
        </p:nvPicPr>
        <p:blipFill>
          <a:blip r:embed="rId4">
            <a:lum/>
            <a:alphaModFix/>
          </a:blip>
          <a:srcRect/>
          <a:stretch>
            <a:fillRect/>
          </a:stretch>
        </p:blipFill>
        <p:spPr>
          <a:xfrm>
            <a:off x="729359" y="1600200"/>
            <a:ext cx="3493439" cy="4525560"/>
          </a:xfrm>
          <a:prstGeom prst="rect">
            <a:avLst/>
          </a:prstGeom>
          <a:noFill/>
          <a:ln>
            <a:noFill/>
          </a:ln>
        </p:spPr>
      </p:pic>
      <p:pic>
        <p:nvPicPr>
          <p:cNvPr id="5" name="Picture 3"/>
          <p:cNvPicPr>
            <a:picLocks noChangeAspect="1"/>
          </p:cNvPicPr>
          <p:nvPr/>
        </p:nvPicPr>
        <p:blipFill>
          <a:blip r:embed="rId5">
            <a:lum/>
            <a:alphaModFix/>
          </a:blip>
          <a:srcRect/>
          <a:stretch>
            <a:fillRect/>
          </a:stretch>
        </p:blipFill>
        <p:spPr>
          <a:xfrm>
            <a:off x="4572000" y="1329480"/>
            <a:ext cx="4038119" cy="4497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pic>
        <p:nvPicPr>
          <p:cNvPr id="2" name="Google Shape;152;p27"/>
          <p:cNvPicPr>
            <a:picLocks noChangeAspect="1"/>
          </p:cNvPicPr>
          <p:nvPr/>
        </p:nvPicPr>
        <p:blipFill>
          <a:blip r:embed="rId3">
            <a:lum/>
            <a:alphaModFix/>
          </a:blip>
          <a:srcRect/>
          <a:stretch>
            <a:fillRect/>
          </a:stretch>
        </p:blipFill>
        <p:spPr>
          <a:xfrm>
            <a:off x="556200" y="1450440"/>
            <a:ext cx="3923280" cy="3923280"/>
          </a:xfrm>
          <a:prstGeom prst="rect">
            <a:avLst/>
          </a:prstGeom>
          <a:noFill/>
          <a:ln>
            <a:noFill/>
          </a:ln>
        </p:spPr>
      </p:pic>
      <p:sp>
        <p:nvSpPr>
          <p:cNvPr id="3" name="Google Shape;153;p27"/>
          <p:cNvSpPr/>
          <p:nvPr/>
        </p:nvSpPr>
        <p:spPr>
          <a:xfrm>
            <a:off x="1375200" y="245880"/>
            <a:ext cx="6393240" cy="101040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ctr" rtl="0" hangingPunct="1">
              <a:lnSpc>
                <a:spcPct val="100000"/>
              </a:lnSpc>
              <a:spcBef>
                <a:spcPts val="0"/>
              </a:spcBef>
              <a:spcAft>
                <a:spcPts val="0"/>
              </a:spcAft>
              <a:buNone/>
              <a:tabLst/>
              <a:defRPr sz="1800"/>
            </a:pPr>
            <a:r>
              <a:rPr lang="x-none" sz="2800" b="1" i="1" u="none" strike="noStrike" kern="1200" spc="0" dirty="0">
                <a:ln>
                  <a:noFill/>
                </a:ln>
                <a:solidFill>
                  <a:srgbClr val="000000"/>
                </a:solidFill>
                <a:latin typeface="Times New Roman" pitchFamily="18"/>
                <a:ea typeface="Times New Roman" pitchFamily="2"/>
                <a:cs typeface="Times New Roman" pitchFamily="2"/>
              </a:rPr>
              <a:t>ТОО «Региональный акушерско-гинекологический центр»</a:t>
            </a:r>
          </a:p>
        </p:txBody>
      </p:sp>
      <p:sp>
        <p:nvSpPr>
          <p:cNvPr id="4" name="Google Shape;154;p27"/>
          <p:cNvSpPr/>
          <p:nvPr/>
        </p:nvSpPr>
        <p:spPr>
          <a:xfrm>
            <a:off x="4784759" y="1433880"/>
            <a:ext cx="4277160" cy="372332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Рассчитан на 156 коек, в том числе:</a:t>
            </a:r>
          </a:p>
          <a:p>
            <a:pPr marL="0" marR="0" lvl="0" indent="0" algn="l" rtl="0" hangingPunct="1">
              <a:lnSpc>
                <a:spcPct val="100000"/>
              </a:lnSpc>
              <a:spcBef>
                <a:spcPts val="0"/>
              </a:spcBef>
              <a:spcAft>
                <a:spcPts val="0"/>
              </a:spcAft>
              <a:buSzPct val="100000"/>
              <a:buFont typeface="Times New Roman" pitchFamily="16"/>
              <a:buChar char="●"/>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акушерских коек -100</a:t>
            </a:r>
          </a:p>
          <a:p>
            <a:pPr marL="0" marR="0" lvl="0" indent="0" algn="l" rtl="0" hangingPunct="1">
              <a:lnSpc>
                <a:spcPct val="100000"/>
              </a:lnSpc>
              <a:spcBef>
                <a:spcPts val="0"/>
              </a:spcBef>
              <a:spcAft>
                <a:spcPts val="0"/>
              </a:spcAft>
              <a:buSzPct val="100000"/>
              <a:buFont typeface="Times New Roman" pitchFamily="16"/>
              <a:buChar char="●"/>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гинекологических коек -50</a:t>
            </a:r>
          </a:p>
          <a:p>
            <a:pPr marL="0" marR="0" lvl="0" indent="0" algn="l" rtl="0" hangingPunct="1">
              <a:lnSpc>
                <a:spcPct val="100000"/>
              </a:lnSpc>
              <a:spcBef>
                <a:spcPts val="0"/>
              </a:spcBef>
              <a:spcAft>
                <a:spcPts val="0"/>
              </a:spcAft>
              <a:buSzPct val="100000"/>
              <a:buFont typeface="Times New Roman" pitchFamily="16"/>
              <a:buChar char="●"/>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перинатальный блок-  6 коек</a:t>
            </a:r>
          </a:p>
          <a:p>
            <a:pPr marL="0" marR="0" lvl="0" indent="0" algn="l" rtl="0" hangingPunct="1">
              <a:lnSpc>
                <a:spcPct val="100000"/>
              </a:lnSpc>
              <a:spcBef>
                <a:spcPts val="0"/>
              </a:spcBef>
              <a:spcAft>
                <a:spcPts val="0"/>
              </a:spcAft>
              <a:buSzPct val="100000"/>
              <a:buFont typeface="Times New Roman" pitchFamily="16"/>
              <a:buChar char="●"/>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ЦАГ</a:t>
            </a:r>
          </a:p>
          <a:p>
            <a:pPr marL="0" marR="0" lvl="0" indent="0" algn="l" rtl="0" hangingPunct="1">
              <a:lnSpc>
                <a:spcPct val="100000"/>
              </a:lnSpc>
              <a:spcBef>
                <a:spcPts val="0"/>
              </a:spcBef>
              <a:spcAft>
                <a:spcPts val="0"/>
              </a:spcAft>
              <a:buNone/>
              <a:tabLst/>
              <a:defRPr sz="1800"/>
            </a:pPr>
            <a:endParaRPr lang="x-none" sz="2000" b="0" i="0" u="none" strike="noStrike" kern="1200" spc="0" dirty="0">
              <a:ln>
                <a:noFill/>
              </a:ln>
              <a:solidFill>
                <a:srgbClr val="000000"/>
              </a:solidFill>
              <a:latin typeface="Times New Roman" pitchFamily="18"/>
              <a:ea typeface="Times New Roman" pitchFamily="2"/>
              <a:cs typeface="Times New Roman" pitchFamily="2"/>
            </a:endParaRPr>
          </a:p>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С января 2022 г открыто отделение КТ.</a:t>
            </a:r>
          </a:p>
          <a:p>
            <a:pPr marL="0" marR="0" lvl="0" indent="0" algn="l" rtl="0" hangingPunct="1">
              <a:lnSpc>
                <a:spcPct val="100000"/>
              </a:lnSpc>
              <a:spcBef>
                <a:spcPts val="0"/>
              </a:spcBef>
              <a:spcAft>
                <a:spcPts val="0"/>
              </a:spcAft>
              <a:buNone/>
              <a:tabLst/>
              <a:defRPr sz="1800"/>
            </a:pPr>
            <a:endParaRPr lang="x-none" sz="2000" b="0" i="0" u="none" strike="noStrike" kern="1200" spc="0" dirty="0">
              <a:ln>
                <a:noFill/>
              </a:ln>
              <a:solidFill>
                <a:srgbClr val="000000"/>
              </a:solidFill>
              <a:latin typeface="Times New Roman" pitchFamily="18"/>
              <a:ea typeface="Times New Roman" pitchFamily="2"/>
              <a:cs typeface="Times New Roman" pitchFamily="2"/>
            </a:endParaRPr>
          </a:p>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Дезкамера, автоклав и прачечная находятся в отдельно стоящем здании.</a:t>
            </a:r>
          </a:p>
        </p:txBody>
      </p:sp>
      <p:sp>
        <p:nvSpPr>
          <p:cNvPr id="5" name="Google Shape;155;p27"/>
          <p:cNvSpPr/>
          <p:nvPr/>
        </p:nvSpPr>
        <p:spPr>
          <a:xfrm>
            <a:off x="809280" y="5594040"/>
            <a:ext cx="8093879" cy="106933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r"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Эпидемиолог - </a:t>
            </a:r>
            <a:r>
              <a:rPr lang="x-none" sz="2000" b="1" i="1" u="none" strike="noStrike" kern="1200" spc="0" dirty="0">
                <a:ln>
                  <a:noFill/>
                </a:ln>
                <a:solidFill>
                  <a:srgbClr val="000000"/>
                </a:solidFill>
                <a:latin typeface="Times New Roman" pitchFamily="18"/>
                <a:ea typeface="Times New Roman" pitchFamily="2"/>
                <a:cs typeface="Times New Roman" pitchFamily="2"/>
              </a:rPr>
              <a:t>Никифорова Галина Ивановна</a:t>
            </a:r>
            <a:r>
              <a:rPr lang="x-none" sz="2000" b="0" i="0" u="none" strike="noStrike" kern="1200" spc="0" dirty="0">
                <a:ln>
                  <a:noFill/>
                </a:ln>
                <a:solidFill>
                  <a:srgbClr val="000000"/>
                </a:solidFill>
                <a:latin typeface="Times New Roman" pitchFamily="18"/>
                <a:ea typeface="Times New Roman" pitchFamily="2"/>
                <a:cs typeface="Times New Roman" pitchFamily="2"/>
              </a:rPr>
              <a:t> врач высшей категории. В ТОО «РАГЦ» работает с 2004 года, общий стаж в эпидемиологии  33 года.</a:t>
            </a:r>
          </a:p>
        </p:txBody>
      </p:sp>
      <p:pic>
        <p:nvPicPr>
          <p:cNvPr id="6" name="Picture 2"/>
          <p:cNvPicPr>
            <a:picLocks noChangeAspect="1"/>
          </p:cNvPicPr>
          <p:nvPr/>
        </p:nvPicPr>
        <p:blipFill>
          <a:blip r:embed="rId4">
            <a:lum/>
            <a:alphaModFix/>
          </a:blip>
          <a:srcRect/>
          <a:stretch>
            <a:fillRect/>
          </a:stretch>
        </p:blipFill>
        <p:spPr>
          <a:xfrm>
            <a:off x="390240" y="245880"/>
            <a:ext cx="1072800" cy="1079280"/>
          </a:xfrm>
          <a:prstGeom prst="rect">
            <a:avLst/>
          </a:prstGeom>
          <a:noFill/>
          <a:ln>
            <a:noFill/>
          </a:ln>
        </p:spPr>
      </p:pic>
      <p:pic>
        <p:nvPicPr>
          <p:cNvPr id="7" name="Picture 3"/>
          <p:cNvPicPr>
            <a:picLocks noChangeAspect="1"/>
          </p:cNvPicPr>
          <p:nvPr/>
        </p:nvPicPr>
        <p:blipFill>
          <a:blip r:embed="rId5">
            <a:lum/>
            <a:alphaModFix/>
          </a:blip>
          <a:srcRect/>
          <a:stretch>
            <a:fillRect/>
          </a:stretch>
        </p:blipFill>
        <p:spPr>
          <a:xfrm>
            <a:off x="7787880" y="333360"/>
            <a:ext cx="810719"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Google Shape;161;p28"/>
          <p:cNvSpPr/>
          <p:nvPr/>
        </p:nvSpPr>
        <p:spPr>
          <a:xfrm>
            <a:off x="973080" y="327960"/>
            <a:ext cx="7197840" cy="224901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ctr" rtl="0" hangingPunct="1">
              <a:lnSpc>
                <a:spcPct val="100000"/>
              </a:lnSpc>
              <a:spcBef>
                <a:spcPts val="0"/>
              </a:spcBef>
              <a:spcAft>
                <a:spcPts val="0"/>
              </a:spcAft>
              <a:buNone/>
              <a:tabLst/>
              <a:defRPr sz="1800"/>
            </a:pPr>
            <a:r>
              <a:rPr lang="x-none" sz="2800" b="1" i="0" u="none" strike="noStrike" kern="1200" spc="0" dirty="0">
                <a:ln>
                  <a:noFill/>
                </a:ln>
                <a:solidFill>
                  <a:srgbClr val="000000"/>
                </a:solidFill>
                <a:latin typeface="Times New Roman" pitchFamily="18"/>
                <a:ea typeface="Times New Roman" pitchFamily="2"/>
                <a:cs typeface="Times New Roman" pitchFamily="2"/>
              </a:rPr>
              <a:t>Отчет о внедрении мультимодальной стратегии по безопасной инъекции в ТОО «Региональный акушерско-гинекологический центр»</a:t>
            </a:r>
          </a:p>
          <a:p>
            <a:pPr marL="0" marR="0" lvl="0" indent="0" algn="ctr" rtl="0" hangingPunct="1">
              <a:lnSpc>
                <a:spcPct val="100000"/>
              </a:lnSpc>
              <a:spcBef>
                <a:spcPts val="0"/>
              </a:spcBef>
              <a:spcAft>
                <a:spcPts val="0"/>
              </a:spcAft>
              <a:buNone/>
              <a:tabLst/>
              <a:defRPr sz="1800"/>
            </a:pPr>
            <a:r>
              <a:rPr lang="x-none" sz="2800" b="1" i="0" u="none" strike="noStrike" kern="1200" spc="0" dirty="0">
                <a:ln>
                  <a:noFill/>
                </a:ln>
                <a:solidFill>
                  <a:srgbClr val="000000"/>
                </a:solidFill>
                <a:latin typeface="Times New Roman" pitchFamily="18"/>
                <a:ea typeface="Times New Roman" pitchFamily="2"/>
                <a:cs typeface="Times New Roman" pitchFamily="2"/>
              </a:rPr>
              <a:t>г. Караганда</a:t>
            </a:r>
          </a:p>
        </p:txBody>
      </p:sp>
      <p:pic>
        <p:nvPicPr>
          <p:cNvPr id="3" name="Google Shape;162;p28"/>
          <p:cNvPicPr>
            <a:picLocks noChangeAspect="1"/>
          </p:cNvPicPr>
          <p:nvPr/>
        </p:nvPicPr>
        <p:blipFill>
          <a:blip r:embed="rId3">
            <a:lum/>
            <a:alphaModFix/>
          </a:blip>
          <a:srcRect/>
          <a:stretch>
            <a:fillRect/>
          </a:stretch>
        </p:blipFill>
        <p:spPr>
          <a:xfrm>
            <a:off x="7956360" y="244440"/>
            <a:ext cx="808920" cy="1078920"/>
          </a:xfrm>
          <a:prstGeom prst="rect">
            <a:avLst/>
          </a:prstGeom>
          <a:noFill/>
          <a:ln>
            <a:noFill/>
          </a:ln>
        </p:spPr>
      </p:pic>
      <p:sp>
        <p:nvSpPr>
          <p:cNvPr id="4" name="Google Shape;163;p28"/>
          <p:cNvSpPr/>
          <p:nvPr/>
        </p:nvSpPr>
        <p:spPr>
          <a:xfrm>
            <a:off x="118260" y="2544986"/>
            <a:ext cx="8907480" cy="40182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    При выполнении полевых работ была  проведена оценка моей организаций по соблюдению безопасности инъекций. Оснащенность необходимыми ресурсами остается важным моментом в реализации программы по безопасности инъекций. В настоящий момент наше положение по основным 8 компонентам такое:</a:t>
            </a:r>
          </a:p>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 </a:t>
            </a:r>
            <a:r>
              <a:rPr lang="x-none" sz="2000" b="1" i="1" u="none" strike="noStrike" kern="1200" spc="0" dirty="0">
                <a:ln>
                  <a:noFill/>
                </a:ln>
                <a:solidFill>
                  <a:srgbClr val="000000"/>
                </a:solidFill>
                <a:latin typeface="Times New Roman" pitchFamily="18"/>
                <a:ea typeface="Times New Roman" pitchFamily="2"/>
                <a:cs typeface="Times New Roman" pitchFamily="2"/>
              </a:rPr>
              <a:t>1 компонент – рабочее место</a:t>
            </a:r>
            <a:r>
              <a:rPr lang="x-none" sz="2000" b="0" i="0" u="none" strike="noStrike" kern="1200" spc="0" dirty="0">
                <a:ln>
                  <a:noFill/>
                </a:ln>
                <a:solidFill>
                  <a:srgbClr val="000000"/>
                </a:solidFill>
                <a:latin typeface="Times New Roman" pitchFamily="18"/>
                <a:ea typeface="Times New Roman" pitchFamily="2"/>
                <a:cs typeface="Times New Roman" pitchFamily="2"/>
              </a:rPr>
              <a:t>:</a:t>
            </a:r>
          </a:p>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 не во всех процедурных кабинетах установлены локтевые дозаторы, бесконтактные краны. Не достаточно оснащены стандартными КБУ. В план по улучшению материально-технического состояния на 2023 год после обсуждения с директором включен вопрос приобретения и установки бесконтактных кранов в ПИТ неонатального отделения, ОРИТ и предоперационных помещениях. Запланировано приобрести и установить 8-10 кранов, на общую сумму 400000 тг</a:t>
            </a:r>
          </a:p>
        </p:txBody>
      </p:sp>
      <p:pic>
        <p:nvPicPr>
          <p:cNvPr id="5" name="Picture 4"/>
          <p:cNvPicPr>
            <a:picLocks noChangeAspect="1"/>
          </p:cNvPicPr>
          <p:nvPr/>
        </p:nvPicPr>
        <p:blipFill>
          <a:blip r:embed="rId4">
            <a:lum/>
            <a:alphaModFix/>
          </a:blip>
          <a:srcRect/>
          <a:stretch>
            <a:fillRect/>
          </a:stretch>
        </p:blipFill>
        <p:spPr>
          <a:xfrm>
            <a:off x="251640" y="228600"/>
            <a:ext cx="82296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pic>
        <p:nvPicPr>
          <p:cNvPr id="2" name="Google Shape;168;p29"/>
          <p:cNvPicPr>
            <a:picLocks noChangeAspect="1"/>
          </p:cNvPicPr>
          <p:nvPr/>
        </p:nvPicPr>
        <p:blipFill>
          <a:blip r:embed="rId3">
            <a:lum/>
            <a:alphaModFix/>
          </a:blip>
          <a:srcRect/>
          <a:stretch>
            <a:fillRect/>
          </a:stretch>
        </p:blipFill>
        <p:spPr>
          <a:xfrm>
            <a:off x="8223480" y="0"/>
            <a:ext cx="808920" cy="1078920"/>
          </a:xfrm>
          <a:prstGeom prst="rect">
            <a:avLst/>
          </a:prstGeom>
          <a:noFill/>
          <a:ln>
            <a:noFill/>
          </a:ln>
        </p:spPr>
      </p:pic>
      <p:sp>
        <p:nvSpPr>
          <p:cNvPr id="3" name="Google Shape;169;p29"/>
          <p:cNvSpPr/>
          <p:nvPr/>
        </p:nvSpPr>
        <p:spPr>
          <a:xfrm>
            <a:off x="1237680" y="266760"/>
            <a:ext cx="7764479" cy="13642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l" rtl="0" hangingPunct="1">
              <a:lnSpc>
                <a:spcPct val="100000"/>
              </a:lnSpc>
              <a:spcBef>
                <a:spcPts val="0"/>
              </a:spcBef>
              <a:spcAft>
                <a:spcPts val="0"/>
              </a:spcAft>
              <a:buNone/>
              <a:tabLst/>
              <a:defRPr sz="1800"/>
            </a:pPr>
            <a:r>
              <a:rPr lang="x-none" sz="2000" b="1" i="1" u="none" strike="noStrike" kern="1200" spc="0" dirty="0">
                <a:ln>
                  <a:noFill/>
                </a:ln>
                <a:solidFill>
                  <a:srgbClr val="000000"/>
                </a:solidFill>
                <a:latin typeface="Times New Roman" pitchFamily="18"/>
                <a:ea typeface="Times New Roman" pitchFamily="2"/>
                <a:cs typeface="Times New Roman" pitchFamily="2"/>
              </a:rPr>
              <a:t>2 компонент - гигиена рук:</a:t>
            </a:r>
          </a:p>
          <a:p>
            <a:pPr lvl="0">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 соблюдение 5 моментов гигиены рук в 75-80% случаях.  Проведен анализ причин- на 1 месте нехватка времени, на 2 месте не достаточно </a:t>
            </a:r>
            <a:r>
              <a:rPr lang="x-none" sz="2000" b="0" i="0" u="none" strike="noStrike" kern="1200" spc="0">
                <a:ln>
                  <a:noFill/>
                </a:ln>
                <a:solidFill>
                  <a:srgbClr val="000000"/>
                </a:solidFill>
                <a:latin typeface="Times New Roman" pitchFamily="18"/>
                <a:ea typeface="Times New Roman" pitchFamily="2"/>
                <a:cs typeface="Times New Roman" pitchFamily="2"/>
              </a:rPr>
              <a:t>знаний </a:t>
            </a:r>
            <a:r>
              <a:rPr lang="x-none" sz="2000">
                <a:solidFill>
                  <a:srgbClr val="000000"/>
                </a:solidFill>
                <a:latin typeface="Times New Roman" pitchFamily="18"/>
                <a:ea typeface="Times New Roman" pitchFamily="2"/>
                <a:cs typeface="Times New Roman" pitchFamily="2"/>
              </a:rPr>
              <a:t>у персонала. </a:t>
            </a:r>
            <a:endParaRPr lang="x-none" sz="2000" b="0" i="0" u="none" strike="noStrike" kern="1200" spc="0" dirty="0">
              <a:ln>
                <a:noFill/>
              </a:ln>
              <a:solidFill>
                <a:srgbClr val="000000"/>
              </a:solidFill>
              <a:latin typeface="Times New Roman" pitchFamily="18"/>
              <a:ea typeface="Times New Roman" pitchFamily="2"/>
              <a:cs typeface="Times New Roman" pitchFamily="2"/>
            </a:endParaRPr>
          </a:p>
        </p:txBody>
      </p:sp>
      <p:sp>
        <p:nvSpPr>
          <p:cNvPr id="4" name="Google Shape;170;p29"/>
          <p:cNvSpPr/>
          <p:nvPr/>
        </p:nvSpPr>
        <p:spPr>
          <a:xfrm>
            <a:off x="114119" y="1630980"/>
            <a:ext cx="8888040" cy="46079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l" rtl="0" hangingPunct="1">
              <a:lnSpc>
                <a:spcPct val="100000"/>
              </a:lnSpc>
              <a:spcBef>
                <a:spcPts val="0"/>
              </a:spcBef>
              <a:spcAft>
                <a:spcPts val="0"/>
              </a:spcAft>
              <a:buNone/>
              <a:tabLst/>
              <a:defRPr sz="1800"/>
            </a:pPr>
            <a:r>
              <a:rPr lang="x-none" sz="2000" b="0" i="0" u="none" strike="noStrike" kern="1200" spc="0" smtClean="0">
                <a:ln>
                  <a:noFill/>
                </a:ln>
                <a:solidFill>
                  <a:srgbClr val="000000"/>
                </a:solidFill>
                <a:latin typeface="Times New Roman" pitchFamily="18"/>
                <a:ea typeface="Times New Roman" pitchFamily="2"/>
                <a:cs typeface="Times New Roman" pitchFamily="2"/>
              </a:rPr>
              <a:t> </a:t>
            </a:r>
            <a:r>
              <a:rPr lang="x-none" sz="2000" b="0" i="0" u="none" strike="noStrike" kern="1200" spc="0" dirty="0">
                <a:ln>
                  <a:noFill/>
                </a:ln>
                <a:solidFill>
                  <a:srgbClr val="000000"/>
                </a:solidFill>
                <a:latin typeface="Times New Roman" pitchFamily="18"/>
                <a:ea typeface="Times New Roman" pitchFamily="2"/>
                <a:cs typeface="Times New Roman" pitchFamily="2"/>
              </a:rPr>
              <a:t>На заседании  КИК внесено предложение специалисту ОК укомплектовать штатное расписание . Привлекать специалистов через средства массовой информации (сайт, инстаграмм) на </a:t>
            </a:r>
            <a:r>
              <a:rPr lang="x-none" sz="2000" b="0" i="0" u="none" strike="noStrike" kern="1200" spc="0">
                <a:ln>
                  <a:noFill/>
                </a:ln>
                <a:solidFill>
                  <a:srgbClr val="000000"/>
                </a:solidFill>
                <a:latin typeface="Times New Roman" pitchFamily="18"/>
                <a:ea typeface="Times New Roman" pitchFamily="2"/>
                <a:cs typeface="Times New Roman" pitchFamily="2"/>
              </a:rPr>
              <a:t>портале </a:t>
            </a:r>
            <a:r>
              <a:rPr lang="en-US" sz="2000" dirty="0" smtClean="0">
                <a:solidFill>
                  <a:srgbClr val="000000"/>
                </a:solidFill>
                <a:latin typeface="Times New Roman" pitchFamily="18"/>
                <a:ea typeface="Times New Roman" pitchFamily="2"/>
                <a:cs typeface="Times New Roman" pitchFamily="2"/>
              </a:rPr>
              <a:t>Enbek.kz</a:t>
            </a:r>
            <a:r>
              <a:rPr lang="x-none" sz="2000" b="0" i="0" u="none" strike="noStrike" kern="1200" spc="0" smtClean="0">
                <a:ln>
                  <a:noFill/>
                </a:ln>
                <a:solidFill>
                  <a:srgbClr val="000000"/>
                </a:solidFill>
                <a:latin typeface="Times New Roman" pitchFamily="18"/>
                <a:ea typeface="Times New Roman" pitchFamily="2"/>
                <a:cs typeface="Times New Roman" pitchFamily="2"/>
              </a:rPr>
              <a:t>,  </a:t>
            </a:r>
            <a:r>
              <a:rPr lang="x-none" sz="2000" b="0" i="0" u="none" strike="noStrike" kern="1200" spc="0" dirty="0">
                <a:ln>
                  <a:noFill/>
                </a:ln>
                <a:solidFill>
                  <a:srgbClr val="000000"/>
                </a:solidFill>
                <a:latin typeface="Times New Roman" pitchFamily="18"/>
                <a:ea typeface="Times New Roman" pitchFamily="2"/>
                <a:cs typeface="Times New Roman" pitchFamily="2"/>
              </a:rPr>
              <a:t>активно участвовать в ярмарках вакансий . Эпидемиологу  проводить занятия по гигиене рук с проведением зачета на рабочих местах.</a:t>
            </a:r>
          </a:p>
          <a:p>
            <a:pPr marL="0" marR="0" lvl="0" indent="0" algn="l" rtl="0" hangingPunct="1">
              <a:lnSpc>
                <a:spcPct val="100000"/>
              </a:lnSpc>
              <a:spcBef>
                <a:spcPts val="0"/>
              </a:spcBef>
              <a:spcAft>
                <a:spcPts val="0"/>
              </a:spcAft>
              <a:buNone/>
              <a:tabLst/>
              <a:defRPr sz="1800"/>
            </a:pPr>
            <a:r>
              <a:rPr lang="x-none" sz="2000" b="1" i="1" u="none" strike="noStrike" kern="1200" spc="0" dirty="0">
                <a:ln>
                  <a:noFill/>
                </a:ln>
                <a:solidFill>
                  <a:srgbClr val="000000"/>
                </a:solidFill>
                <a:latin typeface="Times New Roman" pitchFamily="18"/>
                <a:ea typeface="Times New Roman" pitchFamily="2"/>
                <a:cs typeface="Times New Roman" pitchFamily="2"/>
              </a:rPr>
              <a:t>Внедрено:</a:t>
            </a:r>
            <a:r>
              <a:rPr lang="x-none" sz="2000" b="0" i="0" u="none" strike="noStrike" kern="1200" spc="0" dirty="0">
                <a:ln>
                  <a:noFill/>
                </a:ln>
                <a:solidFill>
                  <a:srgbClr val="000000"/>
                </a:solidFill>
                <a:latin typeface="Times New Roman" pitchFamily="18"/>
                <a:ea typeface="Times New Roman" pitchFamily="2"/>
                <a:cs typeface="Times New Roman" pitchFamily="2"/>
              </a:rPr>
              <a:t> проведение инструктажа по гигиене рук у студентов, резидентов  при поступлении на практику или работу.</a:t>
            </a:r>
          </a:p>
          <a:p>
            <a:pPr marL="0" marR="0" lvl="0" indent="0" algn="l" rtl="0" hangingPunct="1">
              <a:lnSpc>
                <a:spcPct val="100000"/>
              </a:lnSpc>
              <a:spcBef>
                <a:spcPts val="0"/>
              </a:spcBef>
              <a:spcAft>
                <a:spcPts val="0"/>
              </a:spcAft>
              <a:buNone/>
              <a:tabLst/>
              <a:defRPr sz="1800"/>
            </a:pPr>
            <a:r>
              <a:rPr lang="x-none" sz="2000" b="1" i="1" u="none" strike="noStrike" kern="1200" spc="0" dirty="0">
                <a:ln>
                  <a:noFill/>
                </a:ln>
                <a:solidFill>
                  <a:srgbClr val="000000"/>
                </a:solidFill>
                <a:latin typeface="Times New Roman" pitchFamily="18"/>
                <a:ea typeface="Times New Roman" pitchFamily="2"/>
                <a:cs typeface="Times New Roman" pitchFamily="2"/>
              </a:rPr>
              <a:t>3,4,5 компоненты</a:t>
            </a:r>
            <a:r>
              <a:rPr lang="x-none" sz="2000" b="0" i="1" u="none" strike="noStrike" kern="1200" spc="0" dirty="0">
                <a:ln>
                  <a:noFill/>
                </a:ln>
                <a:solidFill>
                  <a:srgbClr val="000000"/>
                </a:solidFill>
                <a:latin typeface="Times New Roman" pitchFamily="18"/>
                <a:ea typeface="Times New Roman" pitchFamily="2"/>
                <a:cs typeface="Times New Roman" pitchFamily="2"/>
              </a:rPr>
              <a:t>:</a:t>
            </a:r>
          </a:p>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 не расширен  объем использования ИМН с инженерной защитой от повторного использования. Фармацевт совместно с экономистом пересмотрели заявку на 2023 год, уделяя внимание на закуп флаконов с лекарственными средствами меньшей дозировкой (флаконы 200-250 мл с физраствором составили 1/3 часть закупа, новокаин 200 мл ½ часть закупа), приобретение одноразовых спиртовых салфеток для обработки места укола увеличили в 2 раза 8000 штук.</a:t>
            </a:r>
          </a:p>
        </p:txBody>
      </p:sp>
      <p:pic>
        <p:nvPicPr>
          <p:cNvPr id="5" name="Picture 2"/>
          <p:cNvPicPr>
            <a:picLocks noChangeAspect="1"/>
          </p:cNvPicPr>
          <p:nvPr/>
        </p:nvPicPr>
        <p:blipFill>
          <a:blip r:embed="rId4">
            <a:lum/>
            <a:alphaModFix/>
          </a:blip>
          <a:srcRect/>
          <a:stretch>
            <a:fillRect/>
          </a:stretch>
        </p:blipFill>
        <p:spPr>
          <a:xfrm>
            <a:off x="251640" y="173520"/>
            <a:ext cx="98568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336240" y="332640"/>
            <a:ext cx="1070999" cy="1079639"/>
          </a:xfrm>
          <a:prstGeom prst="rect">
            <a:avLst/>
          </a:prstGeom>
          <a:noFill/>
          <a:ln>
            <a:noFill/>
          </a:ln>
        </p:spPr>
      </p:pic>
      <p:sp>
        <p:nvSpPr>
          <p:cNvPr id="3" name="Заголовок 7"/>
          <p:cNvSpPr txBox="1">
            <a:spLocks noGrp="1"/>
          </p:cNvSpPr>
          <p:nvPr>
            <p:ph type="title" idx="4294967295"/>
          </p:nvPr>
        </p:nvSpPr>
        <p:spPr>
          <a:xfrm>
            <a:off x="1619640" y="365040"/>
            <a:ext cx="6895440" cy="1325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just">
              <a:buNone/>
            </a:pPr>
            <a:r>
              <a:rPr lang="ru-RU" sz="2800" b="1" dirty="0" smtClean="0">
                <a:latin typeface="Times New Roman" pitchFamily="18"/>
                <a:cs typeface="Times New Roman" pitchFamily="18"/>
              </a:rPr>
              <a:t>Меры сдерживания  устойчивости </a:t>
            </a:r>
            <a:br>
              <a:rPr lang="ru-RU" sz="2800" b="1" dirty="0" smtClean="0">
                <a:latin typeface="Times New Roman" pitchFamily="18"/>
                <a:cs typeface="Times New Roman" pitchFamily="18"/>
              </a:rPr>
            </a:br>
            <a:r>
              <a:rPr lang="ru-RU" sz="2800" b="1" dirty="0" smtClean="0">
                <a:latin typeface="Times New Roman" pitchFamily="18"/>
                <a:cs typeface="Times New Roman" pitchFamily="18"/>
              </a:rPr>
              <a:t>к противомикробным препаратам</a:t>
            </a:r>
            <a:r>
              <a:rPr lang="ru-RU" sz="2800" dirty="0" smtClean="0">
                <a:latin typeface="Times New Roman" pitchFamily="18"/>
                <a:cs typeface="Times New Roman" pitchFamily="18"/>
              </a:rPr>
              <a:t/>
            </a:r>
            <a:br>
              <a:rPr lang="ru-RU" sz="2800" dirty="0" smtClean="0">
                <a:latin typeface="Times New Roman" pitchFamily="18"/>
                <a:cs typeface="Times New Roman" pitchFamily="18"/>
              </a:rPr>
            </a:br>
            <a:r>
              <a:rPr lang="ru-RU" sz="1600" dirty="0">
                <a:latin typeface="Times New Roman" pitchFamily="18"/>
                <a:cs typeface="Times New Roman" pitchFamily="18"/>
              </a:rPr>
              <a:t/>
            </a:r>
            <a:br>
              <a:rPr lang="ru-RU" sz="1600" dirty="0">
                <a:latin typeface="Times New Roman" pitchFamily="18"/>
                <a:cs typeface="Times New Roman" pitchFamily="18"/>
              </a:rPr>
            </a:br>
            <a:endParaRPr lang="ru-RU" sz="1600" dirty="0">
              <a:latin typeface="Times New Roman" pitchFamily="18"/>
              <a:cs typeface="Times New Roman" pitchFamily="18"/>
            </a:endParaRPr>
          </a:p>
        </p:txBody>
      </p:sp>
      <p:sp>
        <p:nvSpPr>
          <p:cNvPr id="4" name="Объект 8"/>
          <p:cNvSpPr txBox="1">
            <a:spLocks noGrp="1"/>
          </p:cNvSpPr>
          <p:nvPr>
            <p:ph type="body" idx="4294967295"/>
          </p:nvPr>
        </p:nvSpPr>
        <p:spPr>
          <a:xfrm>
            <a:off x="628560" y="1825560"/>
            <a:ext cx="7903880" cy="2683560"/>
          </a:xfrm>
        </p:spPr>
        <p:txBody>
          <a:bodyPr/>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lgn="just">
              <a:buNone/>
            </a:pPr>
            <a:r>
              <a:rPr lang="ru-RU" dirty="0" smtClean="0">
                <a:latin typeface="" pitchFamily="18"/>
              </a:rPr>
              <a:t>		</a:t>
            </a:r>
            <a:r>
              <a:rPr lang="ru-RU" sz="2000" dirty="0" smtClean="0">
                <a:latin typeface="Times New Roman" pitchFamily="18" charset="0"/>
                <a:cs typeface="Times New Roman" pitchFamily="18" charset="0"/>
              </a:rPr>
              <a:t>Так же как и в мировой практике к проблеме выявления ИСМП связанных с микроорганизмами с множественной лекарственной устойчивостью в условиях стационара используется </a:t>
            </a:r>
            <a:r>
              <a:rPr lang="ru-RU" sz="2000" dirty="0" err="1" smtClean="0">
                <a:latin typeface="Times New Roman" pitchFamily="18" charset="0"/>
                <a:cs typeface="Times New Roman" pitchFamily="18" charset="0"/>
              </a:rPr>
              <a:t>мультимодальный</a:t>
            </a:r>
            <a:r>
              <a:rPr lang="ru-RU" sz="2000" dirty="0" smtClean="0">
                <a:latin typeface="Times New Roman" pitchFamily="18" charset="0"/>
                <a:cs typeface="Times New Roman" pitchFamily="18" charset="0"/>
              </a:rPr>
              <a:t> подход.</a:t>
            </a:r>
          </a:p>
          <a:p>
            <a:pPr lvl="0" algn="just">
              <a:buNone/>
            </a:pP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	Вместе с тем одним из эффективных мероприятий является осведомленность населения, в том числе путем проведения бесед с пациентами и их родственниками о вреде бесконтрольного применения антибиотиков.  </a:t>
            </a:r>
            <a:br>
              <a:rPr lang="ru-RU" sz="2000" dirty="0" smtClean="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pic>
        <p:nvPicPr>
          <p:cNvPr id="2050" name="Picture 2" descr="C:\Users\User\Desktop\картинки\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653136"/>
            <a:ext cx="2592289" cy="16561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картинки\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4642546"/>
            <a:ext cx="2376264" cy="167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781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pic>
        <p:nvPicPr>
          <p:cNvPr id="2" name="Google Shape;175;p30"/>
          <p:cNvPicPr>
            <a:picLocks noChangeAspect="1"/>
          </p:cNvPicPr>
          <p:nvPr/>
        </p:nvPicPr>
        <p:blipFill>
          <a:blip r:embed="rId3">
            <a:lum/>
            <a:alphaModFix/>
          </a:blip>
          <a:srcRect/>
          <a:stretch>
            <a:fillRect/>
          </a:stretch>
        </p:blipFill>
        <p:spPr>
          <a:xfrm>
            <a:off x="8192880" y="84600"/>
            <a:ext cx="808920" cy="1078920"/>
          </a:xfrm>
          <a:prstGeom prst="rect">
            <a:avLst/>
          </a:prstGeom>
          <a:noFill/>
          <a:ln>
            <a:noFill/>
          </a:ln>
        </p:spPr>
      </p:pic>
      <p:sp>
        <p:nvSpPr>
          <p:cNvPr id="3" name="Google Shape;176;p30"/>
          <p:cNvSpPr/>
          <p:nvPr/>
        </p:nvSpPr>
        <p:spPr>
          <a:xfrm>
            <a:off x="42480" y="1456740"/>
            <a:ext cx="8997119" cy="165910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l" rtl="0" hangingPunct="1">
              <a:lnSpc>
                <a:spcPct val="100000"/>
              </a:lnSpc>
              <a:spcBef>
                <a:spcPts val="0"/>
              </a:spcBef>
              <a:spcAft>
                <a:spcPts val="0"/>
              </a:spcAft>
              <a:buNone/>
              <a:tabLst/>
              <a:defRPr sz="1800"/>
            </a:pPr>
            <a:r>
              <a:rPr lang="x-none" sz="2000" b="0" i="0" u="none" strike="noStrike" kern="1200" spc="0" smtClean="0">
                <a:ln>
                  <a:noFill/>
                </a:ln>
                <a:solidFill>
                  <a:srgbClr val="000000"/>
                </a:solidFill>
                <a:latin typeface="Times New Roman" pitchFamily="18"/>
                <a:ea typeface="Times New Roman" pitchFamily="2"/>
                <a:cs typeface="Times New Roman" pitchFamily="2"/>
              </a:rPr>
              <a:t>  </a:t>
            </a:r>
            <a:r>
              <a:rPr lang="x-none" sz="2000" b="0" i="0" u="none" strike="noStrike" kern="1200" spc="0" dirty="0">
                <a:ln>
                  <a:noFill/>
                </a:ln>
                <a:solidFill>
                  <a:srgbClr val="000000"/>
                </a:solidFill>
                <a:latin typeface="Times New Roman" pitchFamily="18"/>
                <a:ea typeface="Times New Roman" pitchFamily="2"/>
                <a:cs typeface="Times New Roman" pitchFamily="2"/>
              </a:rPr>
              <a:t>В течение 2022 года аварийные ситуации регистрировались в гинекологическом отделении.  Причина – невнимательность медсестры.</a:t>
            </a:r>
          </a:p>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 </a:t>
            </a:r>
            <a:r>
              <a:rPr lang="x-none" sz="2000" b="1" i="1" u="none" strike="noStrike" kern="1200" spc="0" dirty="0">
                <a:ln>
                  <a:noFill/>
                </a:ln>
                <a:solidFill>
                  <a:srgbClr val="000000"/>
                </a:solidFill>
                <a:latin typeface="Times New Roman" pitchFamily="18"/>
                <a:ea typeface="Times New Roman" pitchFamily="2"/>
                <a:cs typeface="Times New Roman" pitchFamily="2"/>
              </a:rPr>
              <a:t>7,8 компонент - правильная утилизация острых предметов и отходов:</a:t>
            </a:r>
          </a:p>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 недостаточное обеспечение стандартными КБУ приводит к использованию приспособленных контейнеров.</a:t>
            </a:r>
          </a:p>
        </p:txBody>
      </p:sp>
      <p:sp>
        <p:nvSpPr>
          <p:cNvPr id="4" name="Google Shape;177;p30"/>
          <p:cNvSpPr/>
          <p:nvPr/>
        </p:nvSpPr>
        <p:spPr>
          <a:xfrm>
            <a:off x="1209239" y="190440"/>
            <a:ext cx="7792920" cy="13642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l" rtl="0" hangingPunct="1">
              <a:lnSpc>
                <a:spcPct val="100000"/>
              </a:lnSpc>
              <a:spcBef>
                <a:spcPts val="0"/>
              </a:spcBef>
              <a:spcAft>
                <a:spcPts val="0"/>
              </a:spcAft>
              <a:buNone/>
              <a:tabLst/>
              <a:defRPr sz="1800"/>
            </a:pPr>
            <a:r>
              <a:rPr lang="x-none" sz="2000" b="1" i="1" u="none" strike="noStrike" kern="1200" spc="0" dirty="0">
                <a:ln>
                  <a:noFill/>
                </a:ln>
                <a:solidFill>
                  <a:srgbClr val="000000"/>
                </a:solidFill>
                <a:latin typeface="Times New Roman" pitchFamily="18"/>
                <a:ea typeface="Times New Roman" pitchFamily="2"/>
                <a:cs typeface="Times New Roman" pitchFamily="2"/>
              </a:rPr>
              <a:t>6 компонент - правильная техника инъекций:</a:t>
            </a:r>
          </a:p>
          <a:p>
            <a:pPr lvl="0">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 - отсутствие постинъекционных осложнений говорит о соблюдении техники введения лекарственных средств ( внутрикожных, </a:t>
            </a:r>
            <a:r>
              <a:rPr lang="x-none" sz="2000" b="0" i="0" u="none" strike="noStrike" kern="1200" spc="0">
                <a:ln>
                  <a:noFill/>
                </a:ln>
                <a:solidFill>
                  <a:srgbClr val="000000"/>
                </a:solidFill>
                <a:latin typeface="Times New Roman" pitchFamily="18"/>
                <a:ea typeface="Times New Roman" pitchFamily="2"/>
                <a:cs typeface="Times New Roman" pitchFamily="2"/>
              </a:rPr>
              <a:t>внутримышечных</a:t>
            </a:r>
            <a:r>
              <a:rPr lang="x-none" sz="2000">
                <a:solidFill>
                  <a:srgbClr val="000000"/>
                </a:solidFill>
                <a:latin typeface="Times New Roman" pitchFamily="18"/>
                <a:ea typeface="Times New Roman" pitchFamily="2"/>
                <a:cs typeface="Times New Roman" pitchFamily="2"/>
              </a:rPr>
              <a:t>, внутривенных). </a:t>
            </a:r>
            <a:endParaRPr lang="x-none" sz="2000" b="0" i="0" u="none" strike="noStrike" kern="1200" spc="0" dirty="0">
              <a:ln>
                <a:noFill/>
              </a:ln>
              <a:solidFill>
                <a:srgbClr val="000000"/>
              </a:solidFill>
              <a:latin typeface="Times New Roman" pitchFamily="18"/>
              <a:ea typeface="Times New Roman" pitchFamily="2"/>
              <a:cs typeface="Times New Roman" pitchFamily="2"/>
            </a:endParaRPr>
          </a:p>
        </p:txBody>
      </p:sp>
      <p:sp>
        <p:nvSpPr>
          <p:cNvPr id="5" name="Google Shape;178;p30"/>
          <p:cNvSpPr/>
          <p:nvPr/>
        </p:nvSpPr>
        <p:spPr>
          <a:xfrm>
            <a:off x="42480" y="3429000"/>
            <a:ext cx="8898120" cy="224888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spAutoFit/>
          </a:bodyPr>
          <a:lstStyle/>
          <a:p>
            <a:pPr marL="0" marR="0" lvl="0" indent="0" algn="l"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Times New Roman" pitchFamily="2"/>
                <a:cs typeface="Times New Roman" pitchFamily="2"/>
              </a:rPr>
              <a:t>В октябре 2022 г заместителем по МКМУ и КЭР совместно с заведующей клинической лаборатории проведен анализ по обоснованности назначения анализов с целью уменьшения проводимых манипуляций. Было установлено необоснованное назначение биохимического анализа крови и коагулограммы по некоторым нозологическим формам. Строгое назначение анализов согласно протоколам лечения и диагностики привело к снижению манипуляций, связанных с нарушением кожных покровов.</a:t>
            </a:r>
          </a:p>
        </p:txBody>
      </p:sp>
      <p:pic>
        <p:nvPicPr>
          <p:cNvPr id="6" name="Picture 2"/>
          <p:cNvPicPr>
            <a:picLocks noChangeAspect="1"/>
          </p:cNvPicPr>
          <p:nvPr/>
        </p:nvPicPr>
        <p:blipFill>
          <a:blip r:embed="rId4">
            <a:lum/>
            <a:alphaModFix/>
          </a:blip>
          <a:srcRect/>
          <a:stretch>
            <a:fillRect/>
          </a:stretch>
        </p:blipFill>
        <p:spPr>
          <a:xfrm>
            <a:off x="146880" y="19332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pic>
        <p:nvPicPr>
          <p:cNvPr id="2" name="Google Shape;183;p31"/>
          <p:cNvPicPr>
            <a:picLocks noChangeAspect="1"/>
          </p:cNvPicPr>
          <p:nvPr/>
        </p:nvPicPr>
        <p:blipFill>
          <a:blip r:embed="rId3">
            <a:lum/>
            <a:alphaModFix/>
          </a:blip>
          <a:srcRect/>
          <a:stretch>
            <a:fillRect/>
          </a:stretch>
        </p:blipFill>
        <p:spPr>
          <a:xfrm>
            <a:off x="7877519" y="201240"/>
            <a:ext cx="808920" cy="1078920"/>
          </a:xfrm>
          <a:prstGeom prst="rect">
            <a:avLst/>
          </a:prstGeom>
          <a:noFill/>
          <a:ln>
            <a:noFill/>
          </a:ln>
        </p:spPr>
      </p:pic>
      <p:pic>
        <p:nvPicPr>
          <p:cNvPr id="3" name="Рисунок 4"/>
          <p:cNvPicPr>
            <a:picLocks noChangeAspect="1"/>
          </p:cNvPicPr>
          <p:nvPr/>
        </p:nvPicPr>
        <p:blipFill>
          <a:blip r:embed="rId4">
            <a:lum/>
            <a:alphaModFix/>
          </a:blip>
          <a:srcRect/>
          <a:stretch>
            <a:fillRect/>
          </a:stretch>
        </p:blipFill>
        <p:spPr>
          <a:xfrm>
            <a:off x="128442" y="1497348"/>
            <a:ext cx="8229240" cy="5303520"/>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182880" y="226800"/>
            <a:ext cx="1072800" cy="1079280"/>
          </a:xfrm>
          <a:prstGeom prst="rect">
            <a:avLst/>
          </a:prstGeom>
          <a:noFill/>
          <a:ln>
            <a:noFill/>
          </a:ln>
        </p:spPr>
      </p:pic>
      <p:sp>
        <p:nvSpPr>
          <p:cNvPr id="5" name="Заголовок 4"/>
          <p:cNvSpPr txBox="1">
            <a:spLocks noGrp="1"/>
          </p:cNvSpPr>
          <p:nvPr>
            <p:ph type="title" idx="4294967295"/>
          </p:nvPr>
        </p:nvSpPr>
        <p:spPr>
          <a:xfrm>
            <a:off x="1371599" y="318240"/>
            <a:ext cx="6505920" cy="7790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ru-RU" sz="2800" b="1" dirty="0">
                <a:latin typeface="Times New Roman" panose="02020603050405020304" pitchFamily="18" charset="0"/>
                <a:cs typeface="Times New Roman" panose="02020603050405020304" pitchFamily="18" charset="0"/>
              </a:rPr>
              <a:t>Итоги оценки ТОО «РАГЦ» обнаружения и реагирования ИСМП и МЛУ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pic>
        <p:nvPicPr>
          <p:cNvPr id="2" name="Рисунок 5"/>
          <p:cNvPicPr>
            <a:picLocks noChangeAspect="1"/>
          </p:cNvPicPr>
          <p:nvPr/>
        </p:nvPicPr>
        <p:blipFill>
          <a:blip r:embed="rId3">
            <a:lum/>
            <a:alphaModFix/>
          </a:blip>
          <a:srcRect/>
          <a:stretch>
            <a:fillRect/>
          </a:stretch>
        </p:blipFill>
        <p:spPr>
          <a:xfrm>
            <a:off x="1005840" y="457200"/>
            <a:ext cx="7589519" cy="60350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pic>
        <p:nvPicPr>
          <p:cNvPr id="2" name="Google Shape;189;p32"/>
          <p:cNvPicPr>
            <a:picLocks noChangeAspect="1"/>
          </p:cNvPicPr>
          <p:nvPr/>
        </p:nvPicPr>
        <p:blipFill>
          <a:blip r:embed="rId3">
            <a:lum/>
            <a:alphaModFix/>
          </a:blip>
          <a:srcRect/>
          <a:stretch>
            <a:fillRect/>
          </a:stretch>
        </p:blipFill>
        <p:spPr>
          <a:xfrm>
            <a:off x="8056440" y="0"/>
            <a:ext cx="808920" cy="1078920"/>
          </a:xfrm>
          <a:prstGeom prst="rect">
            <a:avLst/>
          </a:prstGeom>
          <a:noFill/>
          <a:ln>
            <a:noFill/>
          </a:ln>
        </p:spPr>
      </p:pic>
      <p:pic>
        <p:nvPicPr>
          <p:cNvPr id="3" name="Рисунок 3"/>
          <p:cNvPicPr>
            <a:picLocks noChangeAspect="1"/>
          </p:cNvPicPr>
          <p:nvPr/>
        </p:nvPicPr>
        <p:blipFill>
          <a:blip r:embed="rId4">
            <a:lum/>
            <a:alphaModFix/>
          </a:blip>
          <a:srcRect/>
          <a:stretch>
            <a:fillRect/>
          </a:stretch>
        </p:blipFill>
        <p:spPr>
          <a:xfrm>
            <a:off x="966960" y="822960"/>
            <a:ext cx="7902719" cy="5669279"/>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22320" y="18864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pic>
        <p:nvPicPr>
          <p:cNvPr id="2" name="Рисунок 4"/>
          <p:cNvPicPr>
            <a:picLocks noChangeAspect="1"/>
          </p:cNvPicPr>
          <p:nvPr/>
        </p:nvPicPr>
        <p:blipFill>
          <a:blip r:embed="rId3">
            <a:lum/>
            <a:alphaModFix/>
          </a:blip>
          <a:srcRect/>
          <a:stretch>
            <a:fillRect/>
          </a:stretch>
        </p:blipFill>
        <p:spPr>
          <a:xfrm>
            <a:off x="1097280" y="457200"/>
            <a:ext cx="6867360" cy="5852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pic>
        <p:nvPicPr>
          <p:cNvPr id="2" name="Google Shape;237;p40"/>
          <p:cNvPicPr>
            <a:picLocks noChangeAspect="1"/>
          </p:cNvPicPr>
          <p:nvPr/>
        </p:nvPicPr>
        <p:blipFill>
          <a:blip r:embed="rId3">
            <a:lum/>
            <a:alphaModFix/>
          </a:blip>
          <a:srcRect/>
          <a:stretch>
            <a:fillRect/>
          </a:stretch>
        </p:blipFill>
        <p:spPr>
          <a:xfrm>
            <a:off x="360359" y="244440"/>
            <a:ext cx="8422920" cy="6368400"/>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107640" y="116640"/>
            <a:ext cx="858599" cy="8636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pic>
        <p:nvPicPr>
          <p:cNvPr id="2" name="Google Shape;243;p41"/>
          <p:cNvPicPr>
            <a:picLocks noChangeAspect="1"/>
          </p:cNvPicPr>
          <p:nvPr/>
        </p:nvPicPr>
        <p:blipFill>
          <a:blip r:embed="rId3">
            <a:lum/>
            <a:alphaModFix/>
          </a:blip>
          <a:srcRect/>
          <a:stretch>
            <a:fillRect/>
          </a:stretch>
        </p:blipFill>
        <p:spPr>
          <a:xfrm>
            <a:off x="961919" y="203040"/>
            <a:ext cx="6885360" cy="6451199"/>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107640" y="17712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pic>
        <p:nvPicPr>
          <p:cNvPr id="2" name="Google Shape;249;p42"/>
          <p:cNvPicPr>
            <a:picLocks noChangeAspect="1"/>
          </p:cNvPicPr>
          <p:nvPr/>
        </p:nvPicPr>
        <p:blipFill>
          <a:blip r:embed="rId3">
            <a:lum/>
            <a:alphaModFix/>
          </a:blip>
          <a:srcRect/>
          <a:stretch>
            <a:fillRect/>
          </a:stretch>
        </p:blipFill>
        <p:spPr>
          <a:xfrm>
            <a:off x="961919" y="203040"/>
            <a:ext cx="6788880" cy="6451199"/>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0" y="27144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pic>
        <p:nvPicPr>
          <p:cNvPr id="2" name="Google Shape;255;p43"/>
          <p:cNvPicPr>
            <a:picLocks noChangeAspect="1"/>
          </p:cNvPicPr>
          <p:nvPr/>
        </p:nvPicPr>
        <p:blipFill>
          <a:blip r:embed="rId3">
            <a:lum/>
            <a:alphaModFix/>
          </a:blip>
          <a:srcRect/>
          <a:stretch>
            <a:fillRect/>
          </a:stretch>
        </p:blipFill>
        <p:spPr>
          <a:xfrm>
            <a:off x="1435680" y="146520"/>
            <a:ext cx="6885360" cy="6564240"/>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71280" y="14652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page48">
    <p:spTree>
      <p:nvGrpSpPr>
        <p:cNvPr id="1" name=""/>
        <p:cNvGrpSpPr/>
        <p:nvPr/>
      </p:nvGrpSpPr>
      <p:grpSpPr>
        <a:xfrm>
          <a:off x="0" y="0"/>
          <a:ext cx="0" cy="0"/>
          <a:chOff x="0" y="0"/>
          <a:chExt cx="0" cy="0"/>
        </a:xfrm>
      </p:grpSpPr>
      <p:pic>
        <p:nvPicPr>
          <p:cNvPr id="2" name="Google Shape;256;p43"/>
          <p:cNvPicPr>
            <a:picLocks noChangeAspect="1"/>
          </p:cNvPicPr>
          <p:nvPr/>
        </p:nvPicPr>
        <p:blipFill>
          <a:blip r:embed="rId3">
            <a:lum/>
            <a:alphaModFix/>
          </a:blip>
          <a:srcRect/>
          <a:stretch>
            <a:fillRect/>
          </a:stretch>
        </p:blipFill>
        <p:spPr>
          <a:xfrm>
            <a:off x="1280159" y="822960"/>
            <a:ext cx="6579720" cy="5577840"/>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390240" y="29232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365040"/>
            <a:ext cx="6679384" cy="1325160"/>
          </a:xfrm>
        </p:spPr>
        <p:txBody>
          <a:bodyPr/>
          <a:lstStyle/>
          <a:p>
            <a:pPr algn="ctr">
              <a:buNone/>
            </a:pPr>
            <a:r>
              <a:rPr lang="ru-RU" sz="2800" b="1" dirty="0" err="1" smtClean="0">
                <a:latin typeface="Times New Roman" pitchFamily="18" charset="0"/>
                <a:cs typeface="Times New Roman" pitchFamily="18" charset="0"/>
              </a:rPr>
              <a:t>Мультимодальный</a:t>
            </a:r>
            <a:r>
              <a:rPr lang="ru-RU" sz="2800" b="1" dirty="0" smtClean="0">
                <a:latin typeface="Times New Roman" pitchFamily="18" charset="0"/>
                <a:cs typeface="Times New Roman" pitchFamily="18" charset="0"/>
              </a:rPr>
              <a:t> подход сдерживания антимикробной резистентности</a:t>
            </a:r>
            <a:endParaRPr lang="ru-RU" sz="2800" b="1"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916832"/>
            <a:ext cx="7063754" cy="429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10731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64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name="page49">
    <p:spTree>
      <p:nvGrpSpPr>
        <p:cNvPr id="1" name=""/>
        <p:cNvGrpSpPr/>
        <p:nvPr/>
      </p:nvGrpSpPr>
      <p:grpSpPr>
        <a:xfrm>
          <a:off x="0" y="0"/>
          <a:ext cx="0" cy="0"/>
          <a:chOff x="0" y="0"/>
          <a:chExt cx="0" cy="0"/>
        </a:xfrm>
      </p:grpSpPr>
      <p:pic>
        <p:nvPicPr>
          <p:cNvPr id="2" name="Google Shape;262;p44"/>
          <p:cNvPicPr>
            <a:picLocks noChangeAspect="1"/>
          </p:cNvPicPr>
          <p:nvPr/>
        </p:nvPicPr>
        <p:blipFill>
          <a:blip r:embed="rId3">
            <a:lum/>
            <a:alphaModFix/>
          </a:blip>
          <a:srcRect/>
          <a:stretch>
            <a:fillRect/>
          </a:stretch>
        </p:blipFill>
        <p:spPr>
          <a:xfrm>
            <a:off x="1491839" y="92880"/>
            <a:ext cx="2974320" cy="6672240"/>
          </a:xfrm>
          <a:prstGeom prst="rect">
            <a:avLst/>
          </a:prstGeom>
          <a:noFill/>
          <a:ln>
            <a:noFill/>
          </a:ln>
        </p:spPr>
      </p:pic>
      <p:pic>
        <p:nvPicPr>
          <p:cNvPr id="3" name="Google Shape;263;p44"/>
          <p:cNvPicPr>
            <a:picLocks noChangeAspect="1"/>
          </p:cNvPicPr>
          <p:nvPr/>
        </p:nvPicPr>
        <p:blipFill>
          <a:blip r:embed="rId4">
            <a:lum/>
            <a:alphaModFix/>
          </a:blip>
          <a:srcRect/>
          <a:stretch>
            <a:fillRect/>
          </a:stretch>
        </p:blipFill>
        <p:spPr>
          <a:xfrm>
            <a:off x="4799520" y="113400"/>
            <a:ext cx="2974320" cy="6630840"/>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177480" y="33264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pic>
        <p:nvPicPr>
          <p:cNvPr id="2" name="Google Shape;269;p45"/>
          <p:cNvPicPr>
            <a:picLocks noChangeAspect="1"/>
          </p:cNvPicPr>
          <p:nvPr/>
        </p:nvPicPr>
        <p:blipFill>
          <a:blip r:embed="rId3">
            <a:lum/>
            <a:alphaModFix/>
          </a:blip>
          <a:srcRect/>
          <a:stretch>
            <a:fillRect/>
          </a:stretch>
        </p:blipFill>
        <p:spPr>
          <a:xfrm>
            <a:off x="950400" y="77040"/>
            <a:ext cx="3575520" cy="6703200"/>
          </a:xfrm>
          <a:prstGeom prst="rect">
            <a:avLst/>
          </a:prstGeom>
          <a:noFill/>
          <a:ln>
            <a:noFill/>
          </a:ln>
        </p:spPr>
      </p:pic>
      <p:pic>
        <p:nvPicPr>
          <p:cNvPr id="3" name="Google Shape;270;p45"/>
          <p:cNvPicPr>
            <a:picLocks noChangeAspect="1"/>
          </p:cNvPicPr>
          <p:nvPr/>
        </p:nvPicPr>
        <p:blipFill>
          <a:blip r:embed="rId4">
            <a:lum/>
            <a:alphaModFix/>
          </a:blip>
          <a:srcRect/>
          <a:stretch>
            <a:fillRect/>
          </a:stretch>
        </p:blipFill>
        <p:spPr>
          <a:xfrm>
            <a:off x="4678920" y="77040"/>
            <a:ext cx="3510720" cy="6577200"/>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251640" y="33264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pic>
        <p:nvPicPr>
          <p:cNvPr id="2" name="Google Shape;276;p46"/>
          <p:cNvPicPr>
            <a:picLocks noChangeAspect="1"/>
          </p:cNvPicPr>
          <p:nvPr/>
        </p:nvPicPr>
        <p:blipFill>
          <a:blip r:embed="rId3">
            <a:lum/>
            <a:alphaModFix/>
          </a:blip>
          <a:srcRect/>
          <a:stretch>
            <a:fillRect/>
          </a:stretch>
        </p:blipFill>
        <p:spPr>
          <a:xfrm>
            <a:off x="2723760" y="203040"/>
            <a:ext cx="3696479" cy="6451199"/>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467640" y="33264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pic>
        <p:nvPicPr>
          <p:cNvPr id="2" name="Google Shape;282;p47"/>
          <p:cNvPicPr>
            <a:picLocks noChangeAspect="1"/>
          </p:cNvPicPr>
          <p:nvPr/>
        </p:nvPicPr>
        <p:blipFill>
          <a:blip r:embed="rId3">
            <a:lum/>
            <a:alphaModFix/>
          </a:blip>
          <a:srcRect/>
          <a:stretch>
            <a:fillRect/>
          </a:stretch>
        </p:blipFill>
        <p:spPr>
          <a:xfrm>
            <a:off x="961919" y="203040"/>
            <a:ext cx="3318840" cy="6451199"/>
          </a:xfrm>
          <a:prstGeom prst="rect">
            <a:avLst/>
          </a:prstGeom>
          <a:noFill/>
          <a:ln>
            <a:noFill/>
          </a:ln>
        </p:spPr>
      </p:pic>
      <p:pic>
        <p:nvPicPr>
          <p:cNvPr id="3" name="Google Shape;283;p47"/>
          <p:cNvPicPr>
            <a:picLocks noChangeAspect="1"/>
          </p:cNvPicPr>
          <p:nvPr/>
        </p:nvPicPr>
        <p:blipFill>
          <a:blip r:embed="rId4">
            <a:lum/>
            <a:alphaModFix/>
          </a:blip>
          <a:srcRect/>
          <a:stretch>
            <a:fillRect/>
          </a:stretch>
        </p:blipFill>
        <p:spPr>
          <a:xfrm>
            <a:off x="4433400" y="203040"/>
            <a:ext cx="3737880" cy="6451199"/>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81360" y="203040"/>
            <a:ext cx="1072800" cy="1079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pic>
        <p:nvPicPr>
          <p:cNvPr id="2" name="Google Shape;317;p52"/>
          <p:cNvPicPr>
            <a:picLocks noChangeAspect="1"/>
          </p:cNvPicPr>
          <p:nvPr/>
        </p:nvPicPr>
        <p:blipFill>
          <a:blip r:embed="rId3">
            <a:lum/>
            <a:alphaModFix/>
          </a:blip>
          <a:srcRect/>
          <a:stretch>
            <a:fillRect/>
          </a:stretch>
        </p:blipFill>
        <p:spPr>
          <a:xfrm>
            <a:off x="961919" y="203040"/>
            <a:ext cx="3167640" cy="6451199"/>
          </a:xfrm>
          <a:prstGeom prst="rect">
            <a:avLst/>
          </a:prstGeom>
          <a:noFill/>
          <a:ln>
            <a:noFill/>
          </a:ln>
        </p:spPr>
      </p:pic>
      <p:pic>
        <p:nvPicPr>
          <p:cNvPr id="3" name="Google Shape;318;p52"/>
          <p:cNvPicPr>
            <a:picLocks noChangeAspect="1"/>
          </p:cNvPicPr>
          <p:nvPr/>
        </p:nvPicPr>
        <p:blipFill>
          <a:blip r:embed="rId4">
            <a:lum/>
            <a:alphaModFix/>
          </a:blip>
          <a:srcRect/>
          <a:stretch>
            <a:fillRect/>
          </a:stretch>
        </p:blipFill>
        <p:spPr>
          <a:xfrm>
            <a:off x="4282200" y="203040"/>
            <a:ext cx="3171600" cy="6451199"/>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251640" y="48600"/>
            <a:ext cx="926280" cy="9320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pic>
        <p:nvPicPr>
          <p:cNvPr id="2" name="Google Shape;289;p48"/>
          <p:cNvPicPr>
            <a:picLocks noChangeAspect="1"/>
          </p:cNvPicPr>
          <p:nvPr/>
        </p:nvPicPr>
        <p:blipFill>
          <a:blip r:embed="rId3">
            <a:lum/>
            <a:alphaModFix/>
          </a:blip>
          <a:srcRect/>
          <a:stretch>
            <a:fillRect/>
          </a:stretch>
        </p:blipFill>
        <p:spPr>
          <a:xfrm>
            <a:off x="990360" y="203040"/>
            <a:ext cx="3724560" cy="6451199"/>
          </a:xfrm>
          <a:prstGeom prst="rect">
            <a:avLst/>
          </a:prstGeom>
          <a:noFill/>
          <a:ln>
            <a:noFill/>
          </a:ln>
        </p:spPr>
      </p:pic>
      <p:pic>
        <p:nvPicPr>
          <p:cNvPr id="3" name="Google Shape;290;p48"/>
          <p:cNvPicPr>
            <a:picLocks noChangeAspect="1"/>
          </p:cNvPicPr>
          <p:nvPr/>
        </p:nvPicPr>
        <p:blipFill>
          <a:blip r:embed="rId4">
            <a:lum/>
            <a:alphaModFix/>
          </a:blip>
          <a:srcRect/>
          <a:stretch>
            <a:fillRect/>
          </a:stretch>
        </p:blipFill>
        <p:spPr>
          <a:xfrm>
            <a:off x="4839120" y="203040"/>
            <a:ext cx="3191400" cy="6451199"/>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21960" y="0"/>
            <a:ext cx="968400" cy="974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pic>
        <p:nvPicPr>
          <p:cNvPr id="2" name="Google Shape;303;p50"/>
          <p:cNvPicPr>
            <a:picLocks noChangeAspect="1"/>
          </p:cNvPicPr>
          <p:nvPr/>
        </p:nvPicPr>
        <p:blipFill>
          <a:blip r:embed="rId3">
            <a:lum/>
            <a:alphaModFix/>
          </a:blip>
          <a:srcRect/>
          <a:stretch>
            <a:fillRect/>
          </a:stretch>
        </p:blipFill>
        <p:spPr>
          <a:xfrm>
            <a:off x="961919" y="203040"/>
            <a:ext cx="4246920" cy="6451199"/>
          </a:xfrm>
          <a:prstGeom prst="rect">
            <a:avLst/>
          </a:prstGeom>
          <a:noFill/>
          <a:ln>
            <a:noFill/>
          </a:ln>
        </p:spPr>
      </p:pic>
      <p:pic>
        <p:nvPicPr>
          <p:cNvPr id="3" name="Google Shape;304;p50"/>
          <p:cNvPicPr>
            <a:picLocks noChangeAspect="1"/>
          </p:cNvPicPr>
          <p:nvPr/>
        </p:nvPicPr>
        <p:blipFill>
          <a:blip r:embed="rId4">
            <a:lum/>
            <a:alphaModFix/>
          </a:blip>
          <a:srcRect/>
          <a:stretch>
            <a:fillRect/>
          </a:stretch>
        </p:blipFill>
        <p:spPr>
          <a:xfrm>
            <a:off x="5361480" y="203040"/>
            <a:ext cx="3296160" cy="6451199"/>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179640" y="127080"/>
            <a:ext cx="991440" cy="997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page56">
    <p:spTree>
      <p:nvGrpSpPr>
        <p:cNvPr id="1" name=""/>
        <p:cNvGrpSpPr/>
        <p:nvPr/>
      </p:nvGrpSpPr>
      <p:grpSpPr>
        <a:xfrm>
          <a:off x="0" y="0"/>
          <a:ext cx="0" cy="0"/>
          <a:chOff x="0" y="0"/>
          <a:chExt cx="0" cy="0"/>
        </a:xfrm>
      </p:grpSpPr>
      <p:pic>
        <p:nvPicPr>
          <p:cNvPr id="2" name="Google Shape;337;p55"/>
          <p:cNvPicPr>
            <a:picLocks noChangeAspect="1"/>
          </p:cNvPicPr>
          <p:nvPr/>
        </p:nvPicPr>
        <p:blipFill>
          <a:blip r:embed="rId3">
            <a:lum/>
            <a:alphaModFix/>
          </a:blip>
          <a:srcRect/>
          <a:stretch>
            <a:fillRect/>
          </a:stretch>
        </p:blipFill>
        <p:spPr>
          <a:xfrm>
            <a:off x="906479" y="203040"/>
            <a:ext cx="3324600" cy="6451199"/>
          </a:xfrm>
          <a:prstGeom prst="rect">
            <a:avLst/>
          </a:prstGeom>
          <a:noFill/>
          <a:ln>
            <a:noFill/>
          </a:ln>
        </p:spPr>
      </p:pic>
      <p:pic>
        <p:nvPicPr>
          <p:cNvPr id="3" name="Google Shape;338;p55"/>
          <p:cNvPicPr>
            <a:picLocks noChangeAspect="1"/>
          </p:cNvPicPr>
          <p:nvPr/>
        </p:nvPicPr>
        <p:blipFill>
          <a:blip r:embed="rId4">
            <a:lum/>
            <a:alphaModFix/>
          </a:blip>
          <a:srcRect/>
          <a:stretch>
            <a:fillRect/>
          </a:stretch>
        </p:blipFill>
        <p:spPr>
          <a:xfrm>
            <a:off x="4439160" y="203040"/>
            <a:ext cx="3255479" cy="6451199"/>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179640" y="203040"/>
            <a:ext cx="968400" cy="974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pic>
        <p:nvPicPr>
          <p:cNvPr id="2" name="Google Shape;344;p56"/>
          <p:cNvPicPr>
            <a:picLocks noChangeAspect="1"/>
          </p:cNvPicPr>
          <p:nvPr/>
        </p:nvPicPr>
        <p:blipFill>
          <a:blip r:embed="rId3">
            <a:lum/>
            <a:alphaModFix/>
          </a:blip>
          <a:srcRect/>
          <a:stretch>
            <a:fillRect/>
          </a:stretch>
        </p:blipFill>
        <p:spPr>
          <a:xfrm>
            <a:off x="961919" y="203040"/>
            <a:ext cx="3141000" cy="6451199"/>
          </a:xfrm>
          <a:prstGeom prst="rect">
            <a:avLst/>
          </a:prstGeom>
          <a:noFill/>
          <a:ln>
            <a:noFill/>
          </a:ln>
        </p:spPr>
      </p:pic>
      <p:pic>
        <p:nvPicPr>
          <p:cNvPr id="3" name="Google Shape;345;p56"/>
          <p:cNvPicPr>
            <a:picLocks noChangeAspect="1"/>
          </p:cNvPicPr>
          <p:nvPr/>
        </p:nvPicPr>
        <p:blipFill>
          <a:blip r:embed="rId4">
            <a:lum/>
            <a:alphaModFix/>
          </a:blip>
          <a:srcRect/>
          <a:stretch>
            <a:fillRect/>
          </a:stretch>
        </p:blipFill>
        <p:spPr>
          <a:xfrm>
            <a:off x="4255560" y="203040"/>
            <a:ext cx="4735800" cy="6427080"/>
          </a:xfrm>
          <a:prstGeom prst="rect">
            <a:avLst/>
          </a:prstGeom>
          <a:noFill/>
          <a:ln>
            <a:noFill/>
          </a:ln>
        </p:spPr>
      </p:pic>
      <p:pic>
        <p:nvPicPr>
          <p:cNvPr id="4" name="Picture 2"/>
          <p:cNvPicPr>
            <a:picLocks noChangeAspect="1"/>
          </p:cNvPicPr>
          <p:nvPr/>
        </p:nvPicPr>
        <p:blipFill>
          <a:blip r:embed="rId5">
            <a:lum/>
            <a:alphaModFix/>
          </a:blip>
          <a:srcRect/>
          <a:stretch>
            <a:fillRect/>
          </a:stretch>
        </p:blipFill>
        <p:spPr>
          <a:xfrm>
            <a:off x="65160" y="203040"/>
            <a:ext cx="896399" cy="9014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23760" y="44640"/>
            <a:ext cx="9119880" cy="8168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i="1" dirty="0">
                <a:latin typeface="Times New Roman" pitchFamily="18"/>
                <a:cs typeface="Times New Roman" pitchFamily="18"/>
              </a:rPr>
              <a:t>                                     КГП на ПХВ «Городская клиническая больница №4 г. Алматы»</a:t>
            </a:r>
            <a:br>
              <a:rPr lang="ru-RU" sz="2800" b="1" i="1" dirty="0">
                <a:latin typeface="Times New Roman" pitchFamily="18"/>
                <a:cs typeface="Times New Roman" pitchFamily="18"/>
              </a:rPr>
            </a:br>
            <a:endParaRPr lang="ru-RU" sz="2800" b="1" i="1" dirty="0">
              <a:latin typeface="Times New Roman" pitchFamily="18"/>
              <a:cs typeface="Times New Roman" pitchFamily="18"/>
            </a:endParaRPr>
          </a:p>
        </p:txBody>
      </p:sp>
      <p:sp>
        <p:nvSpPr>
          <p:cNvPr id="3" name="Подзаголовок 2"/>
          <p:cNvSpPr txBox="1">
            <a:spLocks noGrp="1"/>
          </p:cNvSpPr>
          <p:nvPr>
            <p:ph type="subTitle" idx="4294967295"/>
          </p:nvPr>
        </p:nvSpPr>
        <p:spPr>
          <a:xfrm>
            <a:off x="107640" y="908640"/>
            <a:ext cx="8856720" cy="5949360"/>
          </a:xfrm>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endParaRPr lang="x-none" sz="4400" dirty="0">
              <a:latin typeface="Calibri" pitchFamily="18"/>
            </a:endParaRPr>
          </a:p>
          <a:p>
            <a:pPr marL="0" lvl="0" indent="0" algn="ctr">
              <a:spcAft>
                <a:spcPts val="0"/>
              </a:spcAft>
              <a:buNone/>
            </a:pPr>
            <a:endParaRPr lang="x-none" sz="4400" dirty="0">
              <a:latin typeface="Calibri" pitchFamily="18"/>
            </a:endParaRPr>
          </a:p>
          <a:p>
            <a:pPr marL="0" lvl="0" indent="0" algn="ctr">
              <a:spcAft>
                <a:spcPts val="0"/>
              </a:spcAft>
              <a:buNone/>
            </a:pPr>
            <a:endParaRPr lang="x-none" sz="4400" dirty="0">
              <a:latin typeface="Calibri" pitchFamily="18"/>
            </a:endParaRPr>
          </a:p>
          <a:p>
            <a:pPr marL="0" lvl="0" indent="0" algn="ctr">
              <a:spcAft>
                <a:spcPts val="0"/>
              </a:spcAft>
              <a:buNone/>
            </a:pPr>
            <a:endParaRPr lang="x-none" sz="4400" dirty="0">
              <a:latin typeface="Calibri" pitchFamily="18"/>
            </a:endParaRPr>
          </a:p>
          <a:p>
            <a:pPr marL="0" lvl="0" indent="0" algn="ctr">
              <a:spcAft>
                <a:spcPts val="0"/>
              </a:spcAft>
              <a:buNone/>
            </a:pPr>
            <a:r>
              <a:rPr lang="x-none" sz="2000" dirty="0" smtClean="0">
                <a:latin typeface="Times New Roman" pitchFamily="18"/>
                <a:cs typeface="Times New Roman" pitchFamily="18"/>
              </a:rPr>
              <a:t>Созданная </a:t>
            </a:r>
            <a:r>
              <a:rPr lang="x-none" sz="2000" dirty="0">
                <a:latin typeface="Times New Roman" pitchFamily="18"/>
                <a:cs typeface="Times New Roman" pitchFamily="18"/>
              </a:rPr>
              <a:t>20 декабря 1941 года, она является одной из крупнейших многопрофильных больниц в г. Алматы</a:t>
            </a:r>
            <a:r>
              <a:rPr lang="x-none" sz="2000" dirty="0">
                <a:latin typeface="Calibri" pitchFamily="18"/>
                <a:cs typeface="Times New Roman" pitchFamily="18"/>
              </a:rPr>
              <a:t>.</a:t>
            </a:r>
            <a:r>
              <a:rPr lang="x-none" sz="2000" b="1" dirty="0">
                <a:latin typeface="Times New Roman" pitchFamily="18"/>
                <a:cs typeface="Times New Roman" pitchFamily="18"/>
              </a:rPr>
              <a:t> </a:t>
            </a:r>
            <a:r>
              <a:rPr lang="x-none" sz="2000" dirty="0">
                <a:latin typeface="Times New Roman" pitchFamily="18"/>
                <a:cs typeface="Times New Roman" pitchFamily="18"/>
              </a:rPr>
              <a:t>В больнице работают ведущие специалисты в области хирургии, урологии, травматологии, ортопедической хирургии, реабилитации, гинекологии, неврологии и нейрохирургии, терапии, комбустиологи. В 2021 году, с открытием отделения Рентген-эндоваскулярной хирургии и кардиологии, в больницу привлечены успешные сосудистые кардиохирурги.</a:t>
            </a:r>
            <a:r>
              <a:rPr lang="x-none" sz="2000" b="1" dirty="0">
                <a:latin typeface="Times New Roman" pitchFamily="18"/>
                <a:cs typeface="Times New Roman" pitchFamily="18"/>
              </a:rPr>
              <a:t>                                                                                                                                                     Врач эпидемиолог</a:t>
            </a:r>
          </a:p>
          <a:p>
            <a:pPr marL="0" lvl="0" indent="0" algn="ctr">
              <a:spcAft>
                <a:spcPts val="0"/>
              </a:spcAft>
              <a:buNone/>
            </a:pPr>
            <a:r>
              <a:rPr lang="x-none" sz="2000" b="1" dirty="0">
                <a:latin typeface="Times New Roman" pitchFamily="18"/>
                <a:cs typeface="Times New Roman" pitchFamily="18"/>
              </a:rPr>
              <a:t>Усманов Абдиманап Абдижапарович</a:t>
            </a:r>
          </a:p>
          <a:p>
            <a:pPr marL="0" lvl="0" indent="0" algn="ctr">
              <a:spcAft>
                <a:spcPts val="0"/>
              </a:spcAft>
              <a:buNone/>
            </a:pPr>
            <a:endParaRPr lang="x-none" sz="4400" dirty="0">
              <a:latin typeface="Calibri" pitchFamily="18"/>
              <a:cs typeface="Times New Roman" pitchFamily="18"/>
            </a:endParaRPr>
          </a:p>
        </p:txBody>
      </p:sp>
      <p:pic>
        <p:nvPicPr>
          <p:cNvPr id="4" name="Picture 2"/>
          <p:cNvPicPr>
            <a:picLocks noChangeAspect="1"/>
          </p:cNvPicPr>
          <p:nvPr/>
        </p:nvPicPr>
        <p:blipFill>
          <a:blip r:embed="rId3">
            <a:lum/>
            <a:alphaModFix/>
          </a:blip>
          <a:srcRect/>
          <a:stretch>
            <a:fillRect/>
          </a:stretch>
        </p:blipFill>
        <p:spPr>
          <a:xfrm>
            <a:off x="107640" y="44640"/>
            <a:ext cx="1299960" cy="791640"/>
          </a:xfrm>
          <a:prstGeom prst="rect">
            <a:avLst/>
          </a:prstGeom>
          <a:noFill/>
          <a:ln>
            <a:noFill/>
          </a:ln>
        </p:spPr>
      </p:pic>
      <p:pic>
        <p:nvPicPr>
          <p:cNvPr id="5" name="Picture 2"/>
          <p:cNvPicPr>
            <a:picLocks noChangeAspect="1"/>
          </p:cNvPicPr>
          <p:nvPr/>
        </p:nvPicPr>
        <p:blipFill>
          <a:blip r:embed="rId4">
            <a:lum/>
            <a:alphaModFix/>
          </a:blip>
          <a:srcRect/>
          <a:stretch>
            <a:fillRect/>
          </a:stretch>
        </p:blipFill>
        <p:spPr>
          <a:xfrm>
            <a:off x="23760" y="1124744"/>
            <a:ext cx="9036000" cy="2520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buNone/>
            </a:pPr>
            <a:r>
              <a:rPr lang="ru-RU" sz="2800" b="1" dirty="0">
                <a:latin typeface="Times New Roman" pitchFamily="18"/>
                <a:cs typeface="Times New Roman" pitchFamily="18"/>
              </a:rPr>
              <a:t>Роль </a:t>
            </a:r>
            <a:r>
              <a:rPr lang="ru-RU" sz="2800" b="1" dirty="0" smtClean="0">
                <a:latin typeface="Times New Roman" pitchFamily="18"/>
                <a:cs typeface="Times New Roman" pitchFamily="18"/>
              </a:rPr>
              <a:t>госпитального эпидемиолога </a:t>
            </a:r>
            <a:br>
              <a:rPr lang="ru-RU" sz="2800" b="1" dirty="0" smtClean="0">
                <a:latin typeface="Times New Roman" pitchFamily="18"/>
                <a:cs typeface="Times New Roman" pitchFamily="18"/>
              </a:rPr>
            </a:br>
            <a:r>
              <a:rPr lang="ru-RU" sz="2800" b="1" dirty="0" smtClean="0">
                <a:latin typeface="Times New Roman" pitchFamily="18"/>
                <a:cs typeface="Times New Roman" pitchFamily="18"/>
              </a:rPr>
              <a:t>по </a:t>
            </a:r>
            <a:r>
              <a:rPr lang="ru-RU" sz="2800" b="1" dirty="0">
                <a:latin typeface="Times New Roman" pitchFamily="18"/>
                <a:cs typeface="Times New Roman" pitchFamily="18"/>
              </a:rPr>
              <a:t>сдерживанию  АМР и МЛУ</a:t>
            </a:r>
            <a:endParaRPr lang="ru-RU" sz="2800" dirty="0"/>
          </a:p>
        </p:txBody>
      </p:sp>
      <p:sp>
        <p:nvSpPr>
          <p:cNvPr id="3" name="Объект 2"/>
          <p:cNvSpPr>
            <a:spLocks noGrp="1"/>
          </p:cNvSpPr>
          <p:nvPr>
            <p:ph idx="1"/>
          </p:nvPr>
        </p:nvSpPr>
        <p:spPr/>
        <p:txBody>
          <a:bodyPr/>
          <a:lstStyle/>
          <a:p>
            <a:pPr marL="108000" indent="0">
              <a:buNone/>
            </a:pPr>
            <a:endParaRPr lang="ru-RU" sz="1800" dirty="0" smtClean="0"/>
          </a:p>
          <a:p>
            <a:endParaRPr lang="ru-RU"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7"/>
            <a:ext cx="936104" cy="94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068960"/>
            <a:ext cx="5040560" cy="335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11560" y="2060848"/>
            <a:ext cx="7272808" cy="3477875"/>
          </a:xfrm>
          <a:prstGeom prst="rect">
            <a:avLst/>
          </a:prstGeom>
        </p:spPr>
        <p:txBody>
          <a:bodyPr wrap="square">
            <a:spAutoFit/>
          </a:bodyPr>
          <a:lstStyle/>
          <a:p>
            <a:pPr marL="285750" indent="-285750" algn="just">
              <a:spcAft>
                <a:spcPts val="0"/>
              </a:spcAft>
              <a:buFont typeface="Arial" pitchFamily="34" charset="0"/>
              <a:buChar char="•"/>
            </a:pPr>
            <a:r>
              <a:rPr lang="ru-RU" sz="2000" dirty="0" smtClean="0">
                <a:latin typeface="Times New Roman" pitchFamily="18" charset="0"/>
                <a:cs typeface="Times New Roman" pitchFamily="18" charset="0"/>
              </a:rPr>
              <a:t>Сбор данных о приоритетных ИСМП в стационаре, с целью </a:t>
            </a:r>
            <a:r>
              <a:rPr lang="ru-RU" sz="2000" dirty="0" err="1" smtClean="0">
                <a:latin typeface="Times New Roman" pitchFamily="18" charset="0"/>
                <a:cs typeface="Times New Roman" pitchFamily="18" charset="0"/>
              </a:rPr>
              <a:t>эпиднадзора</a:t>
            </a:r>
            <a:r>
              <a:rPr lang="ru-RU" sz="2000" dirty="0" smtClean="0">
                <a:latin typeface="Times New Roman" pitchFamily="18" charset="0"/>
                <a:cs typeface="Times New Roman" pitchFamily="18" charset="0"/>
              </a:rPr>
              <a:t> и проведения анализа с выявлением причин возникновения</a:t>
            </a:r>
          </a:p>
          <a:p>
            <a:pPr marL="285750" indent="-285750" algn="just">
              <a:spcAft>
                <a:spcPts val="0"/>
              </a:spcAft>
              <a:buFont typeface="Arial" pitchFamily="34" charset="0"/>
              <a:buChar char="•"/>
            </a:pPr>
            <a:r>
              <a:rPr lang="ru-RU" sz="2000" dirty="0" smtClean="0">
                <a:latin typeface="Times New Roman" pitchFamily="18" charset="0"/>
                <a:cs typeface="Times New Roman" pitchFamily="18" charset="0"/>
              </a:rPr>
              <a:t>Участие в совместном анализе резистентности микроорганизмов  к антимикробным препаратам основных возбудителей ИСМП в больнице со специалистами бактериологической лаборатории, клиническим фармакологом </a:t>
            </a:r>
          </a:p>
          <a:p>
            <a:pPr marL="285750" indent="-285750" algn="just">
              <a:spcAft>
                <a:spcPts val="0"/>
              </a:spcAft>
              <a:buFont typeface="Arial" pitchFamily="34" charset="0"/>
              <a:buChar char="•"/>
            </a:pPr>
            <a:r>
              <a:rPr lang="ru-RU" sz="2000" dirty="0" smtClean="0">
                <a:latin typeface="Times New Roman" pitchFamily="18" charset="0"/>
                <a:cs typeface="Times New Roman" pitchFamily="18" charset="0"/>
              </a:rPr>
              <a:t>Участие в разработке СОП, в том числе по своевременному выявлению и </a:t>
            </a:r>
            <a:r>
              <a:rPr lang="ru-RU" sz="2000" dirty="0" err="1" smtClean="0">
                <a:latin typeface="Times New Roman" pitchFamily="18" charset="0"/>
                <a:cs typeface="Times New Roman" pitchFamily="18" charset="0"/>
              </a:rPr>
              <a:t>эпидслежению</a:t>
            </a:r>
            <a:r>
              <a:rPr lang="ru-RU" sz="2000" dirty="0" smtClean="0">
                <a:latin typeface="Times New Roman" pitchFamily="18" charset="0"/>
                <a:cs typeface="Times New Roman" pitchFamily="18" charset="0"/>
              </a:rPr>
              <a:t> за микроорганизмами с МЛУ</a:t>
            </a:r>
          </a:p>
          <a:p>
            <a:pPr marL="285750" indent="-285750" algn="just">
              <a:spcAft>
                <a:spcPts val="0"/>
              </a:spcAft>
              <a:buFont typeface="Arial" pitchFamily="34" charset="0"/>
              <a:buChar char="•"/>
            </a:pPr>
            <a:r>
              <a:rPr lang="ru-RU" sz="2000" dirty="0" smtClean="0">
                <a:latin typeface="Times New Roman" pitchFamily="18" charset="0"/>
                <a:cs typeface="Times New Roman" pitchFamily="18" charset="0"/>
              </a:rPr>
              <a:t>Проведение обучения по вопросам инфекционного контроля, в том числе  ИСМП с МЛУ</a:t>
            </a:r>
          </a:p>
        </p:txBody>
      </p:sp>
    </p:spTree>
    <p:extLst>
      <p:ext uri="{BB962C8B-B14F-4D97-AF65-F5344CB8AC3E}">
        <p14:creationId xmlns:p14="http://schemas.microsoft.com/office/powerpoint/2010/main" val="575743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name="page59">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0" y="0"/>
            <a:ext cx="9143640" cy="112428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                               Рекомендации по </a:t>
            </a:r>
            <a:r>
              <a:rPr lang="ru-RU" sz="2800" b="1" dirty="0" err="1">
                <a:latin typeface="Times New Roman" pitchFamily="18"/>
                <a:cs typeface="Times New Roman" pitchFamily="18"/>
              </a:rPr>
              <a:t>периоперационной</a:t>
            </a:r>
            <a:r>
              <a:rPr lang="ru-RU" sz="2800" b="1" dirty="0">
                <a:latin typeface="Times New Roman" pitchFamily="18"/>
                <a:cs typeface="Times New Roman" pitchFamily="18"/>
              </a:rPr>
              <a:t> антибиотикопрофилактике</a:t>
            </a:r>
          </a:p>
        </p:txBody>
      </p:sp>
      <p:sp>
        <p:nvSpPr>
          <p:cNvPr id="3" name="Объект 2"/>
          <p:cNvSpPr txBox="1">
            <a:spLocks noGrp="1"/>
          </p:cNvSpPr>
          <p:nvPr>
            <p:ph type="body" idx="4294967295"/>
          </p:nvPr>
        </p:nvSpPr>
        <p:spPr>
          <a:xfrm>
            <a:off x="35640" y="1124640"/>
            <a:ext cx="9108000" cy="5688360"/>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spcBef>
                <a:spcPts val="638"/>
              </a:spcBef>
              <a:buFont typeface="Arial" pitchFamily="32"/>
              <a:buChar char="•"/>
            </a:pPr>
            <a:r>
              <a:rPr lang="ru-RU" sz="1800" dirty="0">
                <a:latin typeface="Times New Roman" pitchFamily="18"/>
                <a:cs typeface="Times New Roman" pitchFamily="16"/>
              </a:rPr>
              <a:t>Одним из компонентов оказания качественной хирургической помощи и эффективных подходов к снижению частоты инфекций области хирургического вмешательства (ИОХВ), наряду с совершенствованием хирургической техники и соблюдением правил асептики и антисептики, является </a:t>
            </a:r>
            <a:r>
              <a:rPr lang="ru-RU" sz="1800" dirty="0" err="1">
                <a:latin typeface="Times New Roman" pitchFamily="18"/>
                <a:cs typeface="Times New Roman" pitchFamily="16"/>
              </a:rPr>
              <a:t>периоперационная</a:t>
            </a:r>
            <a:r>
              <a:rPr lang="ru-RU" sz="1800" dirty="0">
                <a:latin typeface="Times New Roman" pitchFamily="18"/>
                <a:cs typeface="Times New Roman" pitchFamily="16"/>
              </a:rPr>
              <a:t> антибиотикопрофилактика. </a:t>
            </a:r>
            <a:r>
              <a:rPr lang="ru-RU" sz="1800" dirty="0" err="1">
                <a:latin typeface="Times New Roman" pitchFamily="18"/>
                <a:cs typeface="Times New Roman" pitchFamily="16"/>
              </a:rPr>
              <a:t>Периоперационная</a:t>
            </a:r>
            <a:r>
              <a:rPr lang="ru-RU" sz="1800" dirty="0">
                <a:latin typeface="Times New Roman" pitchFamily="18"/>
                <a:cs typeface="Times New Roman" pitchFamily="16"/>
              </a:rPr>
              <a:t> антибиотикопрофилактика должна применяться у всех пациентов с целью снижения риска развития ИОХВ во время проведения кардиохирургических операций, операций на сосудах, легких, органах брюшной полости и малого таза, артропластике тазобедренного и коленного сустава. Эти операции являются наиболее частыми, и в отношении них не имеется противоречий в необходимости проведения </a:t>
            </a:r>
            <a:r>
              <a:rPr lang="ru-RU" sz="1800" dirty="0" err="1">
                <a:latin typeface="Times New Roman" pitchFamily="18"/>
                <a:cs typeface="Times New Roman" pitchFamily="16"/>
              </a:rPr>
              <a:t>периоперационной</a:t>
            </a:r>
            <a:r>
              <a:rPr lang="ru-RU" sz="1800" dirty="0">
                <a:latin typeface="Times New Roman" pitchFamily="18"/>
                <a:cs typeface="Times New Roman" pitchFamily="16"/>
              </a:rPr>
              <a:t> профилактики. Пациентам с подтвержденной инфекцией до оперативного лечения проводится антимикробная терапия.</a:t>
            </a:r>
          </a:p>
          <a:p>
            <a:pPr marL="0" lvl="0" indent="0">
              <a:spcBef>
                <a:spcPts val="638"/>
              </a:spcBef>
              <a:buClr>
                <a:srgbClr val="C00000"/>
              </a:buClr>
              <a:buFont typeface="Arial" pitchFamily="32"/>
              <a:buChar char="•"/>
            </a:pPr>
            <a:r>
              <a:rPr lang="ru-RU" sz="1800" dirty="0">
                <a:latin typeface="Times New Roman" pitchFamily="18"/>
                <a:cs typeface="Times New Roman" pitchFamily="16"/>
              </a:rPr>
              <a:t>Цель антибиотикопрофилактики: предупреждение развития ИОХВ в послеоперационном периоде, а также уменьшение стоимости и продолжительности лечения больных в стационаре.</a:t>
            </a:r>
          </a:p>
          <a:p>
            <a:pPr marL="0" lvl="0" indent="0">
              <a:spcBef>
                <a:spcPts val="638"/>
              </a:spcBef>
              <a:buClr>
                <a:srgbClr val="C00000"/>
              </a:buClr>
              <a:buFont typeface="Arial" pitchFamily="32"/>
              <a:buChar char="•"/>
            </a:pPr>
            <a:r>
              <a:rPr lang="ru-RU" sz="1800" dirty="0">
                <a:latin typeface="Times New Roman" pitchFamily="18"/>
                <a:cs typeface="Times New Roman" pitchFamily="16"/>
              </a:rPr>
              <a:t>Задачи антибиотикопрофилактики: создание терапевтических (бактерицидных) концентраций </a:t>
            </a:r>
            <a:r>
              <a:rPr lang="ru-RU" sz="1800" dirty="0" err="1">
                <a:latin typeface="Times New Roman" pitchFamily="18"/>
                <a:cs typeface="Times New Roman" pitchFamily="16"/>
              </a:rPr>
              <a:t>антибитика</a:t>
            </a:r>
            <a:r>
              <a:rPr lang="ru-RU" sz="1800" dirty="0">
                <a:latin typeface="Times New Roman" pitchFamily="18"/>
                <a:cs typeface="Times New Roman" pitchFamily="16"/>
              </a:rPr>
              <a:t> в тканях, подвергающихся бактериальной контаминации во время операции – от разреза до закрытия раны.</a:t>
            </a:r>
          </a:p>
        </p:txBody>
      </p:sp>
      <p:pic>
        <p:nvPicPr>
          <p:cNvPr id="4" name="Picture 2"/>
          <p:cNvPicPr>
            <a:picLocks noChangeAspect="1"/>
          </p:cNvPicPr>
          <p:nvPr/>
        </p:nvPicPr>
        <p:blipFill>
          <a:blip r:embed="rId3">
            <a:lum/>
            <a:alphaModFix/>
          </a:blip>
          <a:srcRect/>
          <a:stretch>
            <a:fillRect/>
          </a:stretch>
        </p:blipFill>
        <p:spPr>
          <a:xfrm>
            <a:off x="107640" y="44640"/>
            <a:ext cx="1299960" cy="791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04" y="44625"/>
            <a:ext cx="8928992" cy="1242734"/>
          </a:xfrm>
        </p:spPr>
        <p:txBody>
          <a:bodyPr/>
          <a:lstStyle/>
          <a:p>
            <a:pPr>
              <a:buNone/>
            </a:pPr>
            <a:r>
              <a:rPr lang="ru-RU" sz="2800" b="1" dirty="0" smtClean="0">
                <a:latin typeface="Times New Roman" pitchFamily="18" charset="0"/>
                <a:cs typeface="Times New Roman" pitchFamily="18" charset="0"/>
              </a:rPr>
              <a:t>ГКБ №4. При работе</a:t>
            </a:r>
            <a:endParaRPr lang="ru-RU" sz="28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51520" y="1412776"/>
            <a:ext cx="8640960" cy="5040560"/>
          </a:xfrm>
        </p:spPr>
        <p:txBody>
          <a:bodyPr/>
          <a:lstStyle/>
          <a:p>
            <a:endParaRPr lang="ru-RU" dirty="0"/>
          </a:p>
        </p:txBody>
      </p:sp>
      <p:pic>
        <p:nvPicPr>
          <p:cNvPr id="4" name="Picture 2"/>
          <p:cNvPicPr>
            <a:picLocks noChangeAspect="1"/>
          </p:cNvPicPr>
          <p:nvPr/>
        </p:nvPicPr>
        <p:blipFill>
          <a:blip r:embed="rId2">
            <a:lum/>
            <a:alphaModFix/>
          </a:blip>
          <a:srcRect/>
          <a:stretch>
            <a:fillRect/>
          </a:stretch>
        </p:blipFill>
        <p:spPr>
          <a:xfrm>
            <a:off x="251520" y="207719"/>
            <a:ext cx="1080120" cy="1079639"/>
          </a:xfrm>
          <a:prstGeom prst="rect">
            <a:avLst/>
          </a:prstGeom>
          <a:noFill/>
          <a:ln>
            <a:noFill/>
          </a:ln>
        </p:spPr>
      </p:pic>
      <p:pic>
        <p:nvPicPr>
          <p:cNvPr id="1026" name="Picture 2" descr="C:\Users\Huawei\Downloads\WhatsApp Image 2022-12-08 at 12.25.2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856895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891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16633"/>
            <a:ext cx="8640960" cy="1152127"/>
          </a:xfrm>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28" y="188640"/>
            <a:ext cx="864097" cy="107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Huawei\Downloads\WhatsApp Image 2022-12-08 at 12.25.3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0648"/>
            <a:ext cx="7776864"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521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187624" y="1600200"/>
            <a:ext cx="7498816" cy="4525560"/>
          </a:xfrm>
        </p:spPr>
        <p:txBody>
          <a:bodyPr/>
          <a:lstStyle/>
          <a:p>
            <a:endParaRPr lang="ru-RU" dirty="0"/>
          </a:p>
        </p:txBody>
      </p:sp>
      <p:pic>
        <p:nvPicPr>
          <p:cNvPr id="4" name="Picture 2"/>
          <p:cNvPicPr>
            <a:picLocks noChangeAspect="1"/>
          </p:cNvPicPr>
          <p:nvPr/>
        </p:nvPicPr>
        <p:blipFill>
          <a:blip r:embed="rId2">
            <a:lum/>
            <a:alphaModFix/>
          </a:blip>
          <a:srcRect/>
          <a:stretch>
            <a:fillRect/>
          </a:stretch>
        </p:blipFill>
        <p:spPr>
          <a:xfrm>
            <a:off x="179641" y="181080"/>
            <a:ext cx="863968" cy="1079639"/>
          </a:xfrm>
          <a:prstGeom prst="rect">
            <a:avLst/>
          </a:prstGeom>
          <a:noFill/>
          <a:ln>
            <a:noFill/>
          </a:ln>
        </p:spPr>
      </p:pic>
      <p:pic>
        <p:nvPicPr>
          <p:cNvPr id="4098" name="Picture 2" descr="C:\Users\Huawei\Downloads\WhatsApp Image 2022-12-08 at 12.25.3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5" y="332657"/>
            <a:ext cx="7776863" cy="541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563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04" y="116633"/>
            <a:ext cx="8856984" cy="1152128"/>
          </a:xfrm>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Picture 2"/>
          <p:cNvPicPr>
            <a:picLocks noChangeAspect="1"/>
          </p:cNvPicPr>
          <p:nvPr/>
        </p:nvPicPr>
        <p:blipFill>
          <a:blip r:embed="rId2">
            <a:lum/>
            <a:alphaModFix/>
          </a:blip>
          <a:srcRect/>
          <a:stretch>
            <a:fillRect/>
          </a:stretch>
        </p:blipFill>
        <p:spPr>
          <a:xfrm>
            <a:off x="179641" y="181080"/>
            <a:ext cx="863968" cy="1079639"/>
          </a:xfrm>
          <a:prstGeom prst="rect">
            <a:avLst/>
          </a:prstGeom>
          <a:noFill/>
          <a:ln>
            <a:noFill/>
          </a:ln>
        </p:spPr>
      </p:pic>
      <p:pic>
        <p:nvPicPr>
          <p:cNvPr id="3075" name="Picture 3" descr="C:\Users\Huawei\Downloads\WhatsApp Image 2022-12-08 at 12.25.3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81080"/>
            <a:ext cx="8100391" cy="556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1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0" y="44640"/>
            <a:ext cx="9108000" cy="136764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800" dirty="0"/>
              <a:t>                                                                                         </a:t>
            </a:r>
            <a:r>
              <a:rPr lang="ru-RU" sz="2800" b="1" dirty="0">
                <a:latin typeface="Times New Roman" pitchFamily="18"/>
                <a:cs typeface="Times New Roman" pitchFamily="18"/>
              </a:rPr>
              <a:t>Профилактика инфекций, связанных с оказанием медицинской помощи и ограничение распространения </a:t>
            </a:r>
            <a:r>
              <a:rPr lang="ru-RU" sz="2800" b="1" dirty="0" err="1">
                <a:latin typeface="Times New Roman" pitchFamily="18"/>
                <a:cs typeface="Times New Roman" pitchFamily="18"/>
              </a:rPr>
              <a:t>полирезистентных</a:t>
            </a:r>
            <a:r>
              <a:rPr lang="ru-RU" sz="2800" b="1" dirty="0">
                <a:latin typeface="Times New Roman" pitchFamily="18"/>
                <a:cs typeface="Times New Roman" pitchFamily="18"/>
              </a:rPr>
              <a:t> микроорганизмов</a:t>
            </a:r>
          </a:p>
        </p:txBody>
      </p:sp>
      <p:sp>
        <p:nvSpPr>
          <p:cNvPr id="3" name="Объект 2"/>
          <p:cNvSpPr txBox="1">
            <a:spLocks noGrp="1"/>
          </p:cNvSpPr>
          <p:nvPr>
            <p:ph type="body" idx="4294967295"/>
          </p:nvPr>
        </p:nvSpPr>
        <p:spPr>
          <a:xfrm>
            <a:off x="143280" y="1700808"/>
            <a:ext cx="9000720" cy="4897040"/>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spcAft>
                <a:spcPts val="0"/>
              </a:spcAft>
              <a:buFont typeface="Arial" pitchFamily="32"/>
              <a:buChar char="•"/>
            </a:pPr>
            <a:r>
              <a:rPr lang="ru-RU" sz="1800" dirty="0">
                <a:latin typeface="Times New Roman" pitchFamily="18"/>
                <a:cs typeface="Times New Roman" pitchFamily="16"/>
              </a:rPr>
              <a:t>Обеспечение качества и безопасности медицинской помощи – важнейшая стратегическая задача здравоохранения, неотъемлемой составляющей которой является обеспечение безопасности пациентов и медицинского персонала. Инфекции, связанные с оказанием медицинской помощи (ИСМП) в силу широкого распространения, негативных последствий для здоровья пациентов, персонала и экономики государства имеют особое значение.</a:t>
            </a:r>
          </a:p>
          <a:p>
            <a:pPr marL="0" lvl="0" indent="0">
              <a:spcAft>
                <a:spcPts val="0"/>
              </a:spcAft>
              <a:buFont typeface="Arial" pitchFamily="32"/>
              <a:buChar char="•"/>
            </a:pPr>
            <a:r>
              <a:rPr lang="ru-RU" sz="1800" dirty="0">
                <a:latin typeface="Times New Roman" pitchFamily="18"/>
                <a:cs typeface="Times New Roman" pitchFamily="16"/>
              </a:rPr>
              <a:t>Общим критерием для отнесения случаев инфекций к ИСМП является непосредственная связь их возникновения с оказанием медицинской помощи (лечением, диагностическими исследованиями, иммунизацией и т.д.)</a:t>
            </a:r>
          </a:p>
          <a:p>
            <a:pPr marL="0" lvl="0" indent="0">
              <a:spcAft>
                <a:spcPts val="0"/>
              </a:spcAft>
              <a:buFont typeface="Arial" pitchFamily="32"/>
              <a:buChar char="•"/>
            </a:pPr>
            <a:r>
              <a:rPr lang="ru-RU" sz="1800" dirty="0" err="1">
                <a:latin typeface="Times New Roman" pitchFamily="18"/>
                <a:cs typeface="Times New Roman" pitchFamily="16"/>
              </a:rPr>
              <a:t>Периоперационная</a:t>
            </a:r>
            <a:r>
              <a:rPr lang="ru-RU" sz="1800" dirty="0">
                <a:latin typeface="Times New Roman" pitchFamily="18"/>
                <a:cs typeface="Times New Roman" pitchFamily="16"/>
              </a:rPr>
              <a:t> антибиотикопрофилактика показана при всех «условно-чистых» и «загрязненных» операциях. При чистых операциях антибиотикопрофилактика проводится в случаях, когда потенциальная инфекция представляет серьезную угрозу жизни и здоровью больного (протезирование клапанов сердца, аорто-коронарное шунтирование, имплантация суставов), а также при наличии у больного факторов риска ИОХВ: сахарный диабет, ожирение или истощение, цирроз печени, алкоголизм, наркомания, </a:t>
            </a:r>
            <a:r>
              <a:rPr lang="ru-RU" sz="1800" dirty="0" err="1">
                <a:latin typeface="Times New Roman" pitchFamily="18"/>
                <a:cs typeface="Times New Roman" pitchFamily="16"/>
              </a:rPr>
              <a:t>хроническа</a:t>
            </a:r>
            <a:r>
              <a:rPr lang="ru-RU" sz="1800" dirty="0">
                <a:latin typeface="Times New Roman" pitchFamily="18"/>
                <a:cs typeface="Times New Roman" pitchFamily="16"/>
              </a:rPr>
              <a:t> почечная недостаточность, </a:t>
            </a:r>
            <a:r>
              <a:rPr lang="ru-RU" sz="1800" dirty="0" err="1">
                <a:latin typeface="Times New Roman" pitchFamily="18"/>
                <a:cs typeface="Times New Roman" pitchFamily="16"/>
              </a:rPr>
              <a:t>иммуносупрессия</a:t>
            </a:r>
            <a:r>
              <a:rPr lang="ru-RU" sz="1800" dirty="0">
                <a:latin typeface="Times New Roman" pitchFamily="18"/>
                <a:cs typeface="Times New Roman" pitchFamily="16"/>
              </a:rPr>
              <a:t> (терапия </a:t>
            </a:r>
            <a:r>
              <a:rPr lang="ru-RU" sz="1800" dirty="0" err="1">
                <a:latin typeface="Times New Roman" pitchFamily="18"/>
                <a:cs typeface="Times New Roman" pitchFamily="16"/>
              </a:rPr>
              <a:t>глюкокортикоидами</a:t>
            </a:r>
            <a:r>
              <a:rPr lang="ru-RU" sz="1800" dirty="0">
                <a:latin typeface="Times New Roman" pitchFamily="18"/>
                <a:cs typeface="Times New Roman" pitchFamily="16"/>
              </a:rPr>
              <a:t>, </a:t>
            </a:r>
            <a:r>
              <a:rPr lang="ru-RU" sz="1800" dirty="0" err="1">
                <a:latin typeface="Times New Roman" pitchFamily="18"/>
                <a:cs typeface="Times New Roman" pitchFamily="16"/>
              </a:rPr>
              <a:t>цитостатиками</a:t>
            </a:r>
            <a:r>
              <a:rPr lang="ru-RU" sz="1800" dirty="0">
                <a:latin typeface="Times New Roman" pitchFamily="18"/>
                <a:cs typeface="Times New Roman" pitchFamily="16"/>
              </a:rPr>
              <a:t>, ВИЧ), </a:t>
            </a:r>
            <a:r>
              <a:rPr lang="ru-RU" sz="1800" dirty="0" err="1">
                <a:latin typeface="Times New Roman" pitchFamily="18"/>
                <a:cs typeface="Times New Roman" pitchFamily="16"/>
              </a:rPr>
              <a:t>спленэктомия</a:t>
            </a:r>
            <a:endParaRPr lang="ru-RU" sz="1800" dirty="0">
              <a:latin typeface="Times New Roman" pitchFamily="18"/>
              <a:cs typeface="Times New Roman" pitchFamily="16"/>
            </a:endParaRPr>
          </a:p>
          <a:p>
            <a:pPr marL="0" lvl="0" indent="0">
              <a:spcAft>
                <a:spcPts val="0"/>
              </a:spcAft>
              <a:buNone/>
            </a:pPr>
            <a:endParaRPr lang="ru-RU" sz="1800" dirty="0">
              <a:latin typeface="Times New Roman" pitchFamily="18"/>
              <a:cs typeface="Times New Roman" pitchFamily="16"/>
            </a:endParaRPr>
          </a:p>
          <a:p>
            <a:pPr marL="0" lvl="0" indent="0">
              <a:spcAft>
                <a:spcPts val="0"/>
              </a:spcAft>
              <a:buNone/>
            </a:pPr>
            <a:endParaRPr lang="ru-RU" sz="1800" dirty="0">
              <a:latin typeface="Times New Roman" pitchFamily="18"/>
              <a:cs typeface="Times New Roman" pitchFamily="16"/>
            </a:endParaRPr>
          </a:p>
        </p:txBody>
      </p:sp>
      <p:pic>
        <p:nvPicPr>
          <p:cNvPr id="4" name="Picture 2"/>
          <p:cNvPicPr>
            <a:picLocks noChangeAspect="1"/>
          </p:cNvPicPr>
          <p:nvPr/>
        </p:nvPicPr>
        <p:blipFill>
          <a:blip r:embed="rId3">
            <a:lum/>
            <a:alphaModFix/>
          </a:blip>
          <a:srcRect/>
          <a:stretch>
            <a:fillRect/>
          </a:stretch>
        </p:blipFill>
        <p:spPr>
          <a:xfrm>
            <a:off x="107640" y="44640"/>
            <a:ext cx="1299960" cy="791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0" y="0"/>
            <a:ext cx="9108000" cy="134028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800" dirty="0"/>
              <a:t>Термин </a:t>
            </a:r>
            <a:r>
              <a:rPr lang="ru-RU" sz="2000" dirty="0">
                <a:latin typeface="Times New Roman" pitchFamily="18"/>
                <a:cs typeface="Times New Roman" pitchFamily="18"/>
              </a:rPr>
              <a:t>«</a:t>
            </a:r>
            <a:r>
              <a:rPr lang="ru-RU" sz="2400" dirty="0">
                <a:latin typeface="Times New Roman" pitchFamily="18"/>
                <a:cs typeface="Times New Roman" pitchFamily="18"/>
              </a:rPr>
              <a:t>Инфекция, связанная с оказанием медицинской помощи» (ИСМП; </a:t>
            </a:r>
            <a:r>
              <a:rPr lang="ru-RU" sz="2800" dirty="0" err="1">
                <a:latin typeface="Times New Roman" pitchFamily="18"/>
                <a:cs typeface="Times New Roman" pitchFamily="18"/>
              </a:rPr>
              <a:t>healthcare-associated</a:t>
            </a:r>
            <a:r>
              <a:rPr lang="ru-RU" sz="2400" dirty="0">
                <a:latin typeface="Times New Roman" pitchFamily="18"/>
                <a:cs typeface="Times New Roman" pitchFamily="18"/>
              </a:rPr>
              <a:t> </a:t>
            </a:r>
            <a:r>
              <a:rPr lang="ru-RU" sz="2400" dirty="0" err="1">
                <a:latin typeface="Times New Roman" pitchFamily="18"/>
                <a:cs typeface="Times New Roman" pitchFamily="18"/>
              </a:rPr>
              <a:t>infection</a:t>
            </a:r>
            <a:r>
              <a:rPr lang="ru-RU" sz="2400" dirty="0">
                <a:latin typeface="Times New Roman" pitchFamily="18"/>
                <a:cs typeface="Times New Roman" pitchFamily="18"/>
              </a:rPr>
              <a:t>), используется в нормативных документах большинства стран мира и объединяет</a:t>
            </a:r>
          </a:p>
        </p:txBody>
      </p:sp>
      <p:sp>
        <p:nvSpPr>
          <p:cNvPr id="3" name="Объект 2"/>
          <p:cNvSpPr txBox="1">
            <a:spLocks noGrp="1"/>
          </p:cNvSpPr>
          <p:nvPr>
            <p:ph type="body" idx="4294967295"/>
          </p:nvPr>
        </p:nvSpPr>
        <p:spPr>
          <a:xfrm>
            <a:off x="107641" y="1628800"/>
            <a:ext cx="8928720" cy="4819024"/>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spcAft>
                <a:spcPts val="0"/>
              </a:spcAft>
              <a:buFont typeface="Arial" pitchFamily="32"/>
              <a:buChar char="•"/>
            </a:pPr>
            <a:r>
              <a:rPr lang="ru-RU" sz="1600" dirty="0">
                <a:latin typeface="Times New Roman" pitchFamily="18"/>
                <a:cs typeface="Times New Roman" pitchFamily="16"/>
              </a:rPr>
              <a:t>Инфекции, связанные с оказанием медицинской помощи пациентам в период госпитализации (внутрибольничные инфекции; </a:t>
            </a:r>
            <a:r>
              <a:rPr lang="ru-RU" sz="1600" dirty="0" err="1">
                <a:latin typeface="Times New Roman" pitchFamily="18"/>
                <a:cs typeface="Times New Roman" pitchFamily="16"/>
              </a:rPr>
              <a:t>нозокомиальные</a:t>
            </a:r>
            <a:r>
              <a:rPr lang="ru-RU" sz="1600" dirty="0">
                <a:latin typeface="Times New Roman" pitchFamily="18"/>
                <a:cs typeface="Times New Roman" pitchFamily="16"/>
              </a:rPr>
              <a:t> инфекции; </a:t>
            </a:r>
            <a:r>
              <a:rPr lang="ru-RU" sz="1600" dirty="0" err="1">
                <a:latin typeface="Times New Roman" pitchFamily="18"/>
                <a:cs typeface="Times New Roman" pitchFamily="16"/>
              </a:rPr>
              <a:t>hospital-acquired</a:t>
            </a:r>
            <a:r>
              <a:rPr lang="ru-RU" sz="1600" dirty="0">
                <a:latin typeface="Times New Roman" pitchFamily="18"/>
                <a:cs typeface="Times New Roman" pitchFamily="16"/>
              </a:rPr>
              <a:t> </a:t>
            </a:r>
            <a:r>
              <a:rPr lang="ru-RU" sz="1600" dirty="0" err="1">
                <a:latin typeface="Times New Roman" pitchFamily="18"/>
                <a:cs typeface="Times New Roman" pitchFamily="16"/>
              </a:rPr>
              <a:t>infections</a:t>
            </a:r>
            <a:r>
              <a:rPr lang="ru-RU" sz="1600" dirty="0">
                <a:latin typeface="Times New Roman" pitchFamily="18"/>
                <a:cs typeface="Times New Roman" pitchFamily="16"/>
              </a:rPr>
              <a:t>; </a:t>
            </a:r>
            <a:r>
              <a:rPr lang="ru-RU" sz="1600" dirty="0" err="1">
                <a:latin typeface="Times New Roman" pitchFamily="18"/>
                <a:cs typeface="Times New Roman" pitchFamily="16"/>
              </a:rPr>
              <a:t>nosocomial</a:t>
            </a:r>
            <a:r>
              <a:rPr lang="ru-RU" sz="1600" dirty="0">
                <a:latin typeface="Times New Roman" pitchFamily="18"/>
                <a:cs typeface="Times New Roman" pitchFamily="16"/>
              </a:rPr>
              <a:t> </a:t>
            </a:r>
            <a:r>
              <a:rPr lang="ru-RU" sz="1600" dirty="0" err="1">
                <a:latin typeface="Times New Roman" pitchFamily="18"/>
                <a:cs typeface="Times New Roman" pitchFamily="16"/>
              </a:rPr>
              <a:t>infections</a:t>
            </a:r>
            <a:r>
              <a:rPr lang="ru-RU" sz="1600" dirty="0">
                <a:latin typeface="Times New Roman" pitchFamily="18"/>
                <a:cs typeface="Times New Roman" pitchFamily="16"/>
              </a:rPr>
              <a:t>);</a:t>
            </a:r>
          </a:p>
          <a:p>
            <a:pPr marL="0" lvl="0" indent="0">
              <a:spcAft>
                <a:spcPts val="0"/>
              </a:spcAft>
              <a:buFont typeface="Arial" pitchFamily="32"/>
              <a:buChar char="•"/>
            </a:pPr>
            <a:r>
              <a:rPr lang="ru-RU" sz="1600" dirty="0">
                <a:latin typeface="Times New Roman" pitchFamily="18"/>
                <a:cs typeface="Times New Roman" pitchFamily="16"/>
              </a:rPr>
              <a:t>Инфекции, связанные с оказанием медицинской помощи пациентам в амбулаторно-поликлинических условиях (</a:t>
            </a:r>
            <a:r>
              <a:rPr lang="ru-RU" sz="1600" dirty="0" err="1">
                <a:latin typeface="Times New Roman" pitchFamily="18"/>
                <a:cs typeface="Times New Roman" pitchFamily="16"/>
              </a:rPr>
              <a:t>healthcare-associated</a:t>
            </a:r>
            <a:r>
              <a:rPr lang="ru-RU" sz="1600" dirty="0">
                <a:latin typeface="Times New Roman" pitchFamily="18"/>
                <a:cs typeface="Times New Roman" pitchFamily="16"/>
              </a:rPr>
              <a:t> </a:t>
            </a:r>
            <a:r>
              <a:rPr lang="ru-RU" sz="1600" dirty="0" err="1">
                <a:latin typeface="Times New Roman" pitchFamily="18"/>
                <a:cs typeface="Times New Roman" pitchFamily="16"/>
              </a:rPr>
              <a:t>infections</a:t>
            </a:r>
            <a:r>
              <a:rPr lang="ru-RU" sz="1600" dirty="0">
                <a:latin typeface="Times New Roman" pitchFamily="18"/>
                <a:cs typeface="Times New Roman" pitchFamily="16"/>
              </a:rPr>
              <a:t> </a:t>
            </a:r>
            <a:r>
              <a:rPr lang="ru-RU" sz="1600" dirty="0" err="1">
                <a:latin typeface="Times New Roman" pitchFamily="18"/>
                <a:cs typeface="Times New Roman" pitchFamily="16"/>
              </a:rPr>
              <a:t>in</a:t>
            </a:r>
            <a:r>
              <a:rPr lang="ru-RU" sz="1600" dirty="0">
                <a:latin typeface="Times New Roman" pitchFamily="18"/>
                <a:cs typeface="Times New Roman" pitchFamily="16"/>
              </a:rPr>
              <a:t> </a:t>
            </a:r>
            <a:r>
              <a:rPr lang="ru-RU" sz="1600" dirty="0" err="1">
                <a:latin typeface="Times New Roman" pitchFamily="18"/>
                <a:cs typeface="Times New Roman" pitchFamily="16"/>
              </a:rPr>
              <a:t>outpatient</a:t>
            </a:r>
            <a:r>
              <a:rPr lang="ru-RU" sz="1600" dirty="0">
                <a:latin typeface="Times New Roman" pitchFamily="18"/>
                <a:cs typeface="Times New Roman" pitchFamily="16"/>
              </a:rPr>
              <a:t> </a:t>
            </a:r>
            <a:r>
              <a:rPr lang="ru-RU" sz="1600" dirty="0" err="1">
                <a:latin typeface="Times New Roman" pitchFamily="18"/>
                <a:cs typeface="Times New Roman" pitchFamily="16"/>
              </a:rPr>
              <a:t>departments</a:t>
            </a:r>
            <a:r>
              <a:rPr lang="ru-RU" sz="1600" dirty="0">
                <a:latin typeface="Times New Roman" pitchFamily="18"/>
                <a:cs typeface="Times New Roman" pitchFamily="16"/>
              </a:rPr>
              <a:t>)</a:t>
            </a:r>
          </a:p>
          <a:p>
            <a:pPr marL="0" lvl="0" indent="0">
              <a:spcAft>
                <a:spcPts val="0"/>
              </a:spcAft>
              <a:buFont typeface="Arial" pitchFamily="32"/>
              <a:buChar char="•"/>
            </a:pPr>
            <a:r>
              <a:rPr lang="ru-RU" sz="1600" dirty="0">
                <a:latin typeface="Times New Roman" pitchFamily="18"/>
                <a:cs typeface="Times New Roman" pitchFamily="16"/>
              </a:rPr>
              <a:t>Инфекции, связанные с оказанием медицинской помощи в других организациях, осуществляющих медицинскую деятельность.</a:t>
            </a:r>
          </a:p>
          <a:p>
            <a:pPr marL="0" lvl="0" indent="0">
              <a:spcAft>
                <a:spcPts val="0"/>
              </a:spcAft>
              <a:buFont typeface="Arial" pitchFamily="32"/>
              <a:buChar char="•"/>
            </a:pPr>
            <a:r>
              <a:rPr lang="ru-RU" sz="1600" dirty="0">
                <a:latin typeface="Times New Roman" pitchFamily="18"/>
                <a:cs typeface="Times New Roman" pitchFamily="16"/>
              </a:rPr>
              <a:t>Инфекции у медицинского персонала, связанные с выполнением профессиональных обязанностей в разных условиях оказания медицинской помощи (</a:t>
            </a:r>
            <a:r>
              <a:rPr lang="ru-RU" sz="1600" dirty="0" err="1">
                <a:latin typeface="Times New Roman" pitchFamily="18"/>
                <a:cs typeface="Times New Roman" pitchFamily="16"/>
              </a:rPr>
              <a:t>healthcare-associated</a:t>
            </a:r>
            <a:r>
              <a:rPr lang="ru-RU" sz="1600" dirty="0">
                <a:latin typeface="Times New Roman" pitchFamily="18"/>
                <a:cs typeface="Times New Roman" pitchFamily="16"/>
              </a:rPr>
              <a:t> </a:t>
            </a:r>
            <a:r>
              <a:rPr lang="ru-RU" sz="1600" dirty="0" err="1">
                <a:latin typeface="Times New Roman" pitchFamily="18"/>
                <a:cs typeface="Times New Roman" pitchFamily="16"/>
              </a:rPr>
              <a:t>infections</a:t>
            </a:r>
            <a:r>
              <a:rPr lang="ru-RU" sz="1600" dirty="0">
                <a:latin typeface="Times New Roman" pitchFamily="18"/>
                <a:cs typeface="Times New Roman" pitchFamily="16"/>
              </a:rPr>
              <a:t> </a:t>
            </a:r>
            <a:r>
              <a:rPr lang="ru-RU" sz="1600" dirty="0" err="1">
                <a:latin typeface="Times New Roman" pitchFamily="18"/>
                <a:cs typeface="Times New Roman" pitchFamily="16"/>
              </a:rPr>
              <a:t>of</a:t>
            </a:r>
            <a:r>
              <a:rPr lang="ru-RU" sz="1600" dirty="0">
                <a:latin typeface="Times New Roman" pitchFamily="18"/>
                <a:cs typeface="Times New Roman" pitchFamily="16"/>
              </a:rPr>
              <a:t> </a:t>
            </a:r>
            <a:r>
              <a:rPr lang="ru-RU" sz="1600" dirty="0" err="1">
                <a:latin typeface="Times New Roman" pitchFamily="18"/>
                <a:cs typeface="Times New Roman" pitchFamily="16"/>
              </a:rPr>
              <a:t>healthcare</a:t>
            </a:r>
            <a:r>
              <a:rPr lang="ru-RU" sz="1600" dirty="0">
                <a:latin typeface="Times New Roman" pitchFamily="18"/>
                <a:cs typeface="Times New Roman" pitchFamily="16"/>
              </a:rPr>
              <a:t> </a:t>
            </a:r>
            <a:r>
              <a:rPr lang="ru-RU" sz="1600" dirty="0" err="1">
                <a:latin typeface="Times New Roman" pitchFamily="18"/>
                <a:cs typeface="Times New Roman" pitchFamily="16"/>
              </a:rPr>
              <a:t>workers</a:t>
            </a:r>
            <a:r>
              <a:rPr lang="ru-RU" sz="1600" dirty="0">
                <a:latin typeface="Times New Roman" pitchFamily="18"/>
                <a:cs typeface="Times New Roman" pitchFamily="16"/>
              </a:rPr>
              <a:t>).</a:t>
            </a:r>
          </a:p>
          <a:p>
            <a:pPr marL="0" lvl="0" indent="0">
              <a:spcAft>
                <a:spcPts val="0"/>
              </a:spcAft>
              <a:buFont typeface="Arial" pitchFamily="32"/>
              <a:buChar char="•"/>
            </a:pPr>
            <a:r>
              <a:rPr lang="ru-RU" sz="1600" dirty="0" err="1">
                <a:latin typeface="Times New Roman" pitchFamily="18"/>
                <a:cs typeface="Times New Roman" pitchFamily="16"/>
              </a:rPr>
              <a:t>Нозокомиальные</a:t>
            </a:r>
            <a:r>
              <a:rPr lang="ru-RU" sz="1600" dirty="0">
                <a:latin typeface="Times New Roman" pitchFamily="18"/>
                <a:cs typeface="Times New Roman" pitchFamily="16"/>
              </a:rPr>
              <a:t> инфекции (НИ) по определению Центров по контролю заболеваемости США (CDC) – это инфекции, которые возникают в больничной среде, после поступления или выписки пациента из стационара и непосредственно связанные с оказанием медицинской помощи. Дополнительными условиями по определению являются отсутствие признаков инфекции на момент госпитализации пациента или нахождения пациента в инкубационном периоде инфекции.</a:t>
            </a:r>
          </a:p>
          <a:p>
            <a:pPr marL="0" lvl="0" indent="0">
              <a:spcAft>
                <a:spcPts val="0"/>
              </a:spcAft>
              <a:buFont typeface="Arial" pitchFamily="32"/>
              <a:buChar char="•"/>
            </a:pPr>
            <a:r>
              <a:rPr lang="ru-RU" sz="1600" dirty="0">
                <a:latin typeface="Times New Roman" pitchFamily="18"/>
                <a:cs typeface="Times New Roman" pitchFamily="16"/>
              </a:rPr>
              <a:t>Обычно возбудителями ИСМП являются бактерии и грибы, реже – вирусы. Особенностью </a:t>
            </a:r>
            <a:r>
              <a:rPr lang="ru-RU" sz="1600" dirty="0" err="1">
                <a:latin typeface="Times New Roman" pitchFamily="18"/>
                <a:cs typeface="Times New Roman" pitchFamily="16"/>
              </a:rPr>
              <a:t>нозокомиальной</a:t>
            </a:r>
            <a:r>
              <a:rPr lang="ru-RU" sz="1600" dirty="0">
                <a:latin typeface="Times New Roman" pitchFamily="18"/>
                <a:cs typeface="Times New Roman" pitchFamily="16"/>
              </a:rPr>
              <a:t> флоры является резистентность к антибиотикам, которые обычно применяют для лечения в</a:t>
            </a:r>
            <a:r>
              <a:rPr lang="ru-RU" sz="1400" dirty="0">
                <a:latin typeface="Times New Roman" pitchFamily="18"/>
                <a:cs typeface="Times New Roman" pitchFamily="16"/>
              </a:rPr>
              <a:t>небольничных инфекций.</a:t>
            </a:r>
          </a:p>
        </p:txBody>
      </p:sp>
      <p:pic>
        <p:nvPicPr>
          <p:cNvPr id="4" name="Picture 2"/>
          <p:cNvPicPr>
            <a:picLocks noChangeAspect="1"/>
          </p:cNvPicPr>
          <p:nvPr/>
        </p:nvPicPr>
        <p:blipFill>
          <a:blip r:embed="rId3">
            <a:lum/>
            <a:alphaModFix/>
          </a:blip>
          <a:srcRect/>
          <a:stretch>
            <a:fillRect/>
          </a:stretch>
        </p:blipFill>
        <p:spPr>
          <a:xfrm>
            <a:off x="107641" y="44640"/>
            <a:ext cx="791952" cy="791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name="Факторы риска распространения ИСМП">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79640" y="44640"/>
            <a:ext cx="8784720" cy="935639"/>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Факторы риска распространения ИСМП</a:t>
            </a:r>
          </a:p>
        </p:txBody>
      </p:sp>
      <p:sp>
        <p:nvSpPr>
          <p:cNvPr id="3" name="Объект 2"/>
          <p:cNvSpPr txBox="1">
            <a:spLocks noGrp="1"/>
          </p:cNvSpPr>
          <p:nvPr>
            <p:ph type="body" idx="4294967295"/>
          </p:nvPr>
        </p:nvSpPr>
        <p:spPr>
          <a:xfrm>
            <a:off x="323640" y="980279"/>
            <a:ext cx="8640720" cy="5505023"/>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spcAft>
                <a:spcPts val="0"/>
              </a:spcAft>
              <a:buFont typeface="Arial" pitchFamily="32"/>
              <a:buChar char="•"/>
            </a:pPr>
            <a:r>
              <a:rPr lang="ru-RU" sz="1600" dirty="0">
                <a:latin typeface="Times New Roman" pitchFamily="18"/>
                <a:cs typeface="Times New Roman" pitchFamily="16"/>
              </a:rPr>
              <a:t>Тяжелое состояние здоровья пациентов, нарушение устойчивости к бактериальной инвазии, пожилой возраст или преждевременные роды, сопровождающиеся иммунными нарушениями (медикаменты, заболевания или облучение), представляют важнейший фактор риска; другая патология – хронические </a:t>
            </a:r>
            <a:r>
              <a:rPr lang="ru-RU" sz="1600" dirty="0" err="1">
                <a:latin typeface="Times New Roman" pitchFamily="18"/>
                <a:cs typeface="Times New Roman" pitchFamily="16"/>
              </a:rPr>
              <a:t>обструктвные</a:t>
            </a:r>
            <a:r>
              <a:rPr lang="ru-RU" sz="1600" dirty="0">
                <a:latin typeface="Times New Roman" pitchFamily="18"/>
                <a:cs typeface="Times New Roman" pitchFamily="16"/>
              </a:rPr>
              <a:t> заболевания легких повышают вероятность возникновения инфекций дыхательной системы;</a:t>
            </a:r>
          </a:p>
          <a:p>
            <a:pPr marL="0" lvl="0" indent="0">
              <a:spcAft>
                <a:spcPts val="0"/>
              </a:spcAft>
              <a:buFont typeface="Arial" pitchFamily="32"/>
              <a:buChar char="•"/>
            </a:pPr>
            <a:r>
              <a:rPr lang="ru-RU" sz="1600" dirty="0">
                <a:latin typeface="Times New Roman" pitchFamily="18"/>
                <a:cs typeface="Times New Roman" pitchFamily="16"/>
              </a:rPr>
              <a:t>Инвазивные устройства, такие, как </a:t>
            </a:r>
            <a:r>
              <a:rPr lang="ru-RU" sz="1600" dirty="0" err="1">
                <a:latin typeface="Times New Roman" pitchFamily="18"/>
                <a:cs typeface="Times New Roman" pitchFamily="16"/>
              </a:rPr>
              <a:t>интубационные</a:t>
            </a:r>
            <a:r>
              <a:rPr lang="ru-RU" sz="1600" dirty="0">
                <a:latin typeface="Times New Roman" pitchFamily="18"/>
                <a:cs typeface="Times New Roman" pitchFamily="16"/>
              </a:rPr>
              <a:t> трубки, катетеры, хирургические дренажи, </a:t>
            </a:r>
            <a:r>
              <a:rPr lang="ru-RU" sz="1600" dirty="0" err="1">
                <a:latin typeface="Times New Roman" pitchFamily="18"/>
                <a:cs typeface="Times New Roman" pitchFamily="16"/>
              </a:rPr>
              <a:t>трахеостомические</a:t>
            </a:r>
            <a:r>
              <a:rPr lang="ru-RU" sz="1600" dirty="0">
                <a:latin typeface="Times New Roman" pitchFamily="18"/>
                <a:cs typeface="Times New Roman" pitchFamily="16"/>
              </a:rPr>
              <a:t> трубки, способствуют распространению инфекции. Колонизация патогенной или резистентной флорой значительно повышает риск инфекций при применении инвазивных </a:t>
            </a:r>
            <a:r>
              <a:rPr lang="ru-RU" sz="1600" dirty="0" err="1">
                <a:latin typeface="Times New Roman" pitchFamily="18"/>
                <a:cs typeface="Times New Roman" pitchFamily="16"/>
              </a:rPr>
              <a:t>процеду</a:t>
            </a:r>
            <a:r>
              <a:rPr lang="ru-RU" sz="1600" dirty="0">
                <a:latin typeface="Times New Roman" pitchFamily="18"/>
                <a:cs typeface="Times New Roman" pitchFamily="16"/>
              </a:rPr>
              <a:t>;</a:t>
            </a:r>
          </a:p>
          <a:p>
            <a:pPr marL="0" lvl="0" indent="0">
              <a:spcAft>
                <a:spcPts val="0"/>
              </a:spcAft>
              <a:buFont typeface="Arial" pitchFamily="32"/>
              <a:buChar char="•"/>
            </a:pPr>
            <a:r>
              <a:rPr lang="ru-RU" sz="1600" dirty="0">
                <a:latin typeface="Times New Roman" pitchFamily="18"/>
                <a:cs typeface="Times New Roman" pitchFamily="16"/>
              </a:rPr>
              <a:t>Назначение ЛС, обладающих </a:t>
            </a:r>
            <a:r>
              <a:rPr lang="ru-RU" sz="1600" dirty="0" err="1">
                <a:latin typeface="Times New Roman" pitchFamily="18"/>
                <a:cs typeface="Times New Roman" pitchFamily="16"/>
              </a:rPr>
              <a:t>иммуносупрессивным</a:t>
            </a:r>
            <a:r>
              <a:rPr lang="ru-RU" sz="1600" dirty="0">
                <a:latin typeface="Times New Roman" pitchFamily="18"/>
                <a:cs typeface="Times New Roman" pitchFamily="16"/>
              </a:rPr>
              <a:t> эффектом; антацидов, ингибиторов протонной помпы и H2-блокаторов, снижающих барьерную функцию желудка; применение антибиотиков (подавление собственной флоры и</a:t>
            </a:r>
            <a:r>
              <a:rPr lang="ru-RU" sz="1600" dirty="0">
                <a:latin typeface="Calibri" pitchFamily="18"/>
                <a:cs typeface="Times New Roman" pitchFamily="16"/>
              </a:rPr>
              <a:t> </a:t>
            </a:r>
            <a:r>
              <a:rPr lang="ru-RU" sz="1600" dirty="0">
                <a:latin typeface="Times New Roman" pitchFamily="18"/>
                <a:cs typeface="Times New Roman" pitchFamily="16"/>
              </a:rPr>
              <a:t>снижение колонизационной резистентности); повторные гемотрансфузии;</a:t>
            </a:r>
          </a:p>
          <a:p>
            <a:pPr marL="0" lvl="0" indent="0">
              <a:spcAft>
                <a:spcPts val="0"/>
              </a:spcAft>
              <a:buFont typeface="Arial" pitchFamily="32"/>
              <a:buChar char="•"/>
            </a:pPr>
            <a:r>
              <a:rPr lang="ru-RU" sz="1600" dirty="0">
                <a:latin typeface="Times New Roman" pitchFamily="18"/>
                <a:cs typeface="Times New Roman" pitchFamily="16"/>
              </a:rPr>
              <a:t>Распространению НИ может способствовать широкое применение инвазивных методов диагностики и лечения, нарушающих физиологические барьеры организма; гигиенические нарушения (обработка рук), допускаемые персоналом, непосредственно работающим с пациентами (медицинские сестры, врачи, консультанты); превышение нормативной загрузки отделений; концентрация наиболее тяжелых пациентов и недостаточное количество персонала по уходу за ними (отделения реанимации и интенсивной терапии); отсутствие возможности немедленной изоляции пациентов с НИ, вызванных </a:t>
            </a:r>
            <a:r>
              <a:rPr lang="ru-RU" sz="1600" dirty="0" err="1">
                <a:latin typeface="Times New Roman" pitchFamily="18"/>
                <a:cs typeface="Times New Roman" pitchFamily="16"/>
              </a:rPr>
              <a:t>полиилипанрезистентной</a:t>
            </a:r>
            <a:r>
              <a:rPr lang="ru-RU" sz="1600" dirty="0">
                <a:latin typeface="Times New Roman" pitchFamily="18"/>
                <a:cs typeface="Times New Roman" pitchFamily="16"/>
              </a:rPr>
              <a:t> госпитальной флорой; несоответствие состояния или устаревшие архитектурно-планировочные решения лечебно-профилактических учреждений</a:t>
            </a:r>
          </a:p>
        </p:txBody>
      </p:sp>
      <p:pic>
        <p:nvPicPr>
          <p:cNvPr id="4" name="Picture 2"/>
          <p:cNvPicPr>
            <a:picLocks noChangeAspect="1"/>
          </p:cNvPicPr>
          <p:nvPr/>
        </p:nvPicPr>
        <p:blipFill>
          <a:blip r:embed="rId3">
            <a:lum/>
            <a:alphaModFix/>
          </a:blip>
          <a:srcRect/>
          <a:stretch>
            <a:fillRect/>
          </a:stretch>
        </p:blipFill>
        <p:spPr>
          <a:xfrm>
            <a:off x="107640" y="44640"/>
            <a:ext cx="1151640" cy="9356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4624"/>
            <a:ext cx="8856984" cy="1372696"/>
          </a:xfrm>
        </p:spPr>
        <p:txBody>
          <a:bodyPr/>
          <a:lstStyle/>
          <a:p>
            <a:pPr>
              <a:buNone/>
            </a:pPr>
            <a:r>
              <a:rPr lang="ru-RU" sz="2800" b="1" dirty="0" smtClean="0">
                <a:latin typeface="Times New Roman" pitchFamily="18" charset="0"/>
                <a:cs typeface="Times New Roman" pitchFamily="18" charset="0"/>
              </a:rPr>
              <a:t>ВОЗ </a:t>
            </a:r>
            <a:r>
              <a:rPr lang="ru-RU" sz="2800" b="1" dirty="0">
                <a:latin typeface="Times New Roman" pitchFamily="18" charset="0"/>
                <a:cs typeface="Times New Roman" pitchFamily="18" charset="0"/>
              </a:rPr>
              <a:t>АНТИБИОТКОПРОФИЛАКТИКИ </a:t>
            </a:r>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В </a:t>
            </a:r>
            <a:r>
              <a:rPr lang="ru-RU" sz="2800" b="1" dirty="0">
                <a:latin typeface="Times New Roman" pitchFamily="18" charset="0"/>
                <a:cs typeface="Times New Roman" pitchFamily="18" charset="0"/>
              </a:rPr>
              <a:t>ХИРУРГИИ</a:t>
            </a:r>
            <a:endParaRPr lang="ru-RU" sz="2800" dirty="0"/>
          </a:p>
        </p:txBody>
      </p:sp>
      <p:sp>
        <p:nvSpPr>
          <p:cNvPr id="3" name="Объект 2"/>
          <p:cNvSpPr>
            <a:spLocks noGrp="1"/>
          </p:cNvSpPr>
          <p:nvPr>
            <p:ph idx="1"/>
          </p:nvPr>
        </p:nvSpPr>
        <p:spPr/>
        <p:txBody>
          <a:bodyPr/>
          <a:lstStyle/>
          <a:p>
            <a:endParaRPr lang="ru-RU"/>
          </a:p>
        </p:txBody>
      </p:sp>
      <p:pic>
        <p:nvPicPr>
          <p:cNvPr id="4" name="Picture 2"/>
          <p:cNvPicPr>
            <a:picLocks noChangeAspect="1"/>
          </p:cNvPicPr>
          <p:nvPr/>
        </p:nvPicPr>
        <p:blipFill>
          <a:blip r:embed="rId2">
            <a:lum/>
            <a:alphaModFix/>
          </a:blip>
          <a:srcRect/>
          <a:stretch>
            <a:fillRect/>
          </a:stretch>
        </p:blipFill>
        <p:spPr>
          <a:xfrm>
            <a:off x="107641" y="188640"/>
            <a:ext cx="1079983" cy="1079639"/>
          </a:xfrm>
          <a:prstGeom prst="rect">
            <a:avLst/>
          </a:prstGeom>
          <a:noFill/>
          <a:ln>
            <a:noFill/>
          </a:ln>
        </p:spPr>
      </p:pic>
      <p:pic>
        <p:nvPicPr>
          <p:cNvPr id="1026" name="Picture 2" descr="C:\Users\Huawei\Downloads\WhatsApp Image 2022-12-08 at 10.54.3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41" y="1484784"/>
            <a:ext cx="8856847"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80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4624"/>
            <a:ext cx="8964488" cy="1372696"/>
          </a:xfrm>
        </p:spPr>
        <p:txBody>
          <a:bodyPr/>
          <a:lstStyle/>
          <a:p>
            <a:pPr>
              <a:buNone/>
            </a:pPr>
            <a:r>
              <a:rPr lang="ru-RU" sz="2800" b="1" dirty="0">
                <a:latin typeface="Times New Roman" pitchFamily="18" charset="0"/>
                <a:cs typeface="Times New Roman" pitchFamily="18" charset="0"/>
              </a:rPr>
              <a:t>Обзор групп </a:t>
            </a:r>
            <a:r>
              <a:rPr lang="ru-RU" sz="2800" b="1" dirty="0" err="1">
                <a:latin typeface="Times New Roman" pitchFamily="18" charset="0"/>
                <a:cs typeface="Times New Roman" pitchFamily="18" charset="0"/>
              </a:rPr>
              <a:t>AWaRe</a:t>
            </a:r>
            <a:r>
              <a:rPr lang="ru-RU" sz="2800" b="1" dirty="0">
                <a:latin typeface="Times New Roman" pitchFamily="18" charset="0"/>
                <a:cs typeface="Times New Roman" pitchFamily="18" charset="0"/>
              </a:rPr>
              <a:t>, предусмотренных </a:t>
            </a:r>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классификацией </a:t>
            </a:r>
            <a:r>
              <a:rPr lang="ru-RU" sz="2800" b="1" dirty="0">
                <a:latin typeface="Times New Roman" pitchFamily="18" charset="0"/>
                <a:cs typeface="Times New Roman" pitchFamily="18" charset="0"/>
              </a:rPr>
              <a:t>ВОЗ</a:t>
            </a:r>
            <a:r>
              <a:rPr lang="ru-RU" sz="2800" dirty="0">
                <a:latin typeface="Times New Roman" pitchFamily="18" charset="0"/>
                <a:cs typeface="Times New Roman" pitchFamily="18" charset="0"/>
              </a:rPr>
              <a:t>,</a:t>
            </a:r>
          </a:p>
        </p:txBody>
      </p:sp>
      <p:graphicFrame>
        <p:nvGraphicFramePr>
          <p:cNvPr id="5" name="Объект 4"/>
          <p:cNvGraphicFramePr>
            <a:graphicFrameLocks noGrp="1"/>
          </p:cNvGraphicFramePr>
          <p:nvPr>
            <p:ph idx="1"/>
            <p:extLst>
              <p:ext uri="{D42A27DB-BD31-4B8C-83A1-F6EECF244321}">
                <p14:modId xmlns:p14="http://schemas.microsoft.com/office/powerpoint/2010/main" val="768287225"/>
              </p:ext>
            </p:extLst>
          </p:nvPr>
        </p:nvGraphicFramePr>
        <p:xfrm>
          <a:off x="0" y="1393904"/>
          <a:ext cx="9144000" cy="59791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gridCol w="3048000">
                  <a:extLst>
                    <a:ext uri="{9D8B030D-6E8A-4147-A177-3AD203B41FA5}">
                      <a16:colId xmlns:a16="http://schemas.microsoft.com/office/drawing/2014/main" xmlns="" val="20002"/>
                    </a:ext>
                  </a:extLst>
                </a:gridCol>
              </a:tblGrid>
              <a:tr h="370840">
                <a:tc>
                  <a:txBody>
                    <a:bodyPr/>
                    <a:lstStyle/>
                    <a:p>
                      <a:r>
                        <a:rPr lang="ru-RU" dirty="0" smtClean="0"/>
                        <a:t>Г РУППА «ДОСТУП»</a:t>
                      </a:r>
                      <a:endParaRPr lang="ru-RU" dirty="0"/>
                    </a:p>
                  </a:txBody>
                  <a:tcPr/>
                </a:tc>
                <a:tc>
                  <a:txBody>
                    <a:bodyPr/>
                    <a:lstStyle/>
                    <a:p>
                      <a:r>
                        <a:rPr lang="ru-RU" sz="1200" dirty="0" smtClean="0">
                          <a:latin typeface="Times New Roman" pitchFamily="18" charset="0"/>
                          <a:cs typeface="Times New Roman" pitchFamily="18" charset="0"/>
                        </a:rPr>
                        <a:t>Г РУППА «НАБЛЮДЕНИЕ</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Г РУППА «РЕЗЕРВ</a:t>
                      </a:r>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370840">
                <a:tc>
                  <a:txBody>
                    <a:bodyPr/>
                    <a:lstStyle/>
                    <a:p>
                      <a:r>
                        <a:rPr lang="ru-RU" sz="1200" dirty="0" smtClean="0">
                          <a:latin typeface="Times New Roman" pitchFamily="18" charset="0"/>
                          <a:cs typeface="Times New Roman" pitchFamily="18" charset="0"/>
                        </a:rPr>
                        <a:t>Эта группа включает отдельные антибиотики и классы антибиотиков, обладающие активностью в отношении широкого круга наиболее распространенных и чувствительных к ним возбудителей инфекций и менее способные вызывать формирование бактериальной устойчивости, чем антибиотики из групп «наблюдение» и «резерв». Для расширения доступа к этим антибиотикам и содействия их надлежащему использованию необходимо обеспечить широкую доступность, приемлемость по цене и гарантированное качество антибиотиков из группы «доступ».</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Эта группа включает антибиотики и классы антибиотиков с более высокой способностью вызывать формирование бактериальной устойчивости и содержит большую часть наиболее приоритетных препаратов из перечня критически важных противомикробных препаратов для медицинского применения и (или) антибиотики, применение которых сопровождается относительно высоким риском развития бактериальной устойчивости. Антибиотики из группы «наблюдение» должны быть в приоритетном порядке определены в качестве главных целей национальных и местных программ СКАТ.</a:t>
                      </a:r>
                      <a:endParaRPr lang="ru-RU" sz="1200" dirty="0">
                        <a:latin typeface="Times New Roman" pitchFamily="18" charset="0"/>
                        <a:cs typeface="Times New Roman" pitchFamily="18" charset="0"/>
                      </a:endParaRPr>
                    </a:p>
                  </a:txBody>
                  <a:tcPr/>
                </a:tc>
                <a:tc>
                  <a:txBody>
                    <a:bodyPr/>
                    <a:lstStyle/>
                    <a:p>
                      <a:r>
                        <a:rPr lang="ru-RU" sz="1200" dirty="0" smtClean="0">
                          <a:latin typeface="Times New Roman" pitchFamily="18" charset="0"/>
                          <a:cs typeface="Times New Roman" pitchFamily="18" charset="0"/>
                        </a:rPr>
                        <a:t> Эта группа включает антибиотики и классы антибиотиков, которые необходимо сохранять в резерве для лечения подтвержденных или подозреваемых инфекций, вызванных резистентными микроорганизмами, и рассматривать как препараты «последней линии терапии». Их применение должно ограничиваться крайне узкой категорией пациентов или условий, когда все альтернативные препараты не сработали или не подходят. Для сохранения эффективности этих препаратов следует обеспечить их защиту и </a:t>
                      </a:r>
                      <a:r>
                        <a:rPr lang="ru-RU" sz="1200" dirty="0" err="1" smtClean="0">
                          <a:latin typeface="Times New Roman" pitchFamily="18" charset="0"/>
                          <a:cs typeface="Times New Roman" pitchFamily="18" charset="0"/>
                        </a:rPr>
                        <a:t>приоритизировать</a:t>
                      </a:r>
                      <a:r>
                        <a:rPr lang="ru-RU" sz="1200" dirty="0" smtClean="0">
                          <a:latin typeface="Times New Roman" pitchFamily="18" charset="0"/>
                          <a:cs typeface="Times New Roman" pitchFamily="18" charset="0"/>
                        </a:rPr>
                        <a:t> их в качестве главных целей национальных и международных программ СКАТ, включая мониторинг и отчетность об использовании.</a:t>
                      </a:r>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2195591">
                <a:tc>
                  <a:txBody>
                    <a:bodyPr/>
                    <a:lstStyle/>
                    <a:p>
                      <a:r>
                        <a:rPr lang="ru-RU" sz="1200" dirty="0" err="1" smtClean="0">
                          <a:latin typeface="Times New Roman" pitchFamily="18" charset="0"/>
                          <a:cs typeface="Times New Roman" pitchFamily="18" charset="0"/>
                        </a:rPr>
                        <a:t>Амикацин</a:t>
                      </a:r>
                      <a:r>
                        <a:rPr lang="ru-RU" sz="1200" dirty="0" smtClean="0">
                          <a:latin typeface="Times New Roman" pitchFamily="18" charset="0"/>
                          <a:cs typeface="Times New Roman" pitchFamily="18" charset="0"/>
                        </a:rPr>
                        <a:t> Амоксициллин </a:t>
                      </a:r>
                      <a:r>
                        <a:rPr lang="ru-RU" sz="1200" dirty="0" err="1" smtClean="0">
                          <a:latin typeface="Times New Roman" pitchFamily="18" charset="0"/>
                          <a:cs typeface="Times New Roman" pitchFamily="18" charset="0"/>
                        </a:rPr>
                        <a:t>Амоксициллин</a:t>
                      </a:r>
                      <a:r>
                        <a:rPr lang="ru-RU" sz="1200" dirty="0" smtClean="0">
                          <a:latin typeface="Times New Roman" pitchFamily="18" charset="0"/>
                          <a:cs typeface="Times New Roman" pitchFamily="18" charset="0"/>
                        </a:rPr>
                        <a:t> + </a:t>
                      </a:r>
                      <a:r>
                        <a:rPr lang="ru-RU" sz="1200" dirty="0" err="1" smtClean="0">
                          <a:latin typeface="Times New Roman" pitchFamily="18" charset="0"/>
                          <a:cs typeface="Times New Roman" pitchFamily="18" charset="0"/>
                        </a:rPr>
                        <a:t>клавулановая</a:t>
                      </a:r>
                      <a:r>
                        <a:rPr lang="ru-RU" sz="1200" dirty="0" smtClean="0">
                          <a:latin typeface="Times New Roman" pitchFamily="18" charset="0"/>
                          <a:cs typeface="Times New Roman" pitchFamily="18" charset="0"/>
                        </a:rPr>
                        <a:t> кислота Ампициллин </a:t>
                      </a:r>
                      <a:r>
                        <a:rPr lang="ru-RU" sz="1200" dirty="0" err="1" smtClean="0">
                          <a:latin typeface="Times New Roman" pitchFamily="18" charset="0"/>
                          <a:cs typeface="Times New Roman" pitchFamily="18" charset="0"/>
                        </a:rPr>
                        <a:t>Бензатина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бензилпенициллин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Бензилпенициллин</a:t>
                      </a:r>
                      <a:r>
                        <a:rPr lang="ru-RU" sz="1200" dirty="0" smtClean="0">
                          <a:latin typeface="Times New Roman" pitchFamily="18" charset="0"/>
                          <a:cs typeface="Times New Roman" pitchFamily="18" charset="0"/>
                        </a:rPr>
                        <a:t> Гентамицин </a:t>
                      </a:r>
                      <a:r>
                        <a:rPr lang="ru-RU" sz="1200" dirty="0" err="1" smtClean="0">
                          <a:latin typeface="Times New Roman" pitchFamily="18" charset="0"/>
                          <a:cs typeface="Times New Roman" pitchFamily="18" charset="0"/>
                        </a:rPr>
                        <a:t>Доксициклин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Клиндамицин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Клоксациллин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Метронидазол</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Нитрофурантоин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Прокаинбензилпенициллин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Спектиномицин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Сульфаметоксазол</a:t>
                      </a:r>
                      <a:r>
                        <a:rPr lang="ru-RU" sz="12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триметоприм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Феноксиметилпенициллин</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Хлорамфеникол</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Цефазолин</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Цефалексин</a:t>
                      </a:r>
                      <a:endParaRPr lang="ru-RU" sz="1400" dirty="0">
                        <a:latin typeface="Times New Roman" pitchFamily="18" charset="0"/>
                        <a:cs typeface="Times New Roman" pitchFamily="18" charset="0"/>
                      </a:endParaRPr>
                    </a:p>
                  </a:txBody>
                  <a:tcPr/>
                </a:tc>
                <a:tc>
                  <a:txBody>
                    <a:bodyPr/>
                    <a:lstStyle/>
                    <a:p>
                      <a:r>
                        <a:rPr lang="ru-RU" sz="1200" dirty="0" err="1" smtClean="0">
                          <a:latin typeface="Times New Roman" pitchFamily="18" charset="0"/>
                          <a:cs typeface="Times New Roman" pitchFamily="18" charset="0"/>
                        </a:rPr>
                        <a:t>Азитромицин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Ванкомицин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Кларитромицин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Меропенем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Пиперациллин</a:t>
                      </a:r>
                      <a:r>
                        <a:rPr lang="ru-RU" sz="1200" dirty="0" smtClean="0">
                          <a:latin typeface="Times New Roman" pitchFamily="18" charset="0"/>
                          <a:cs typeface="Times New Roman" pitchFamily="18" charset="0"/>
                        </a:rPr>
                        <a:t> + </a:t>
                      </a:r>
                      <a:r>
                        <a:rPr lang="ru-RU" sz="1200" dirty="0" err="1" smtClean="0">
                          <a:latin typeface="Times New Roman" pitchFamily="18" charset="0"/>
                          <a:cs typeface="Times New Roman" pitchFamily="18" charset="0"/>
                        </a:rPr>
                        <a:t>тазобактам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Цефиксим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Цефотаксим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Цефтазидим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Цефтриаксон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Цефуроксим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Ципрофлоксацин</a:t>
                      </a:r>
                      <a:endParaRPr lang="ru-RU" sz="1200" dirty="0">
                        <a:latin typeface="Times New Roman" pitchFamily="18" charset="0"/>
                        <a:cs typeface="Times New Roman" pitchFamily="18" charset="0"/>
                      </a:endParaRPr>
                    </a:p>
                  </a:txBody>
                  <a:tcPr/>
                </a:tc>
                <a:tc>
                  <a:txBody>
                    <a:bodyPr/>
                    <a:lstStyle/>
                    <a:p>
                      <a:r>
                        <a:rPr lang="ru-RU" sz="1200" dirty="0" err="1" smtClean="0">
                          <a:latin typeface="Times New Roman" pitchFamily="18" charset="0"/>
                          <a:cs typeface="Times New Roman" pitchFamily="18" charset="0"/>
                        </a:rPr>
                        <a:t>Колистин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Линезолид</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Меропенем</a:t>
                      </a:r>
                      <a:r>
                        <a:rPr lang="ru-RU" sz="1200" dirty="0" smtClean="0">
                          <a:latin typeface="Times New Roman" pitchFamily="18" charset="0"/>
                          <a:cs typeface="Times New Roman" pitchFamily="18" charset="0"/>
                        </a:rPr>
                        <a:t> + </a:t>
                      </a:r>
                      <a:r>
                        <a:rPr lang="ru-RU" sz="1200" dirty="0" err="1" smtClean="0">
                          <a:latin typeface="Times New Roman" pitchFamily="18" charset="0"/>
                          <a:cs typeface="Times New Roman" pitchFamily="18" charset="0"/>
                        </a:rPr>
                        <a:t>ваборбактам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Плазомицин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Полимиксин</a:t>
                      </a:r>
                      <a:r>
                        <a:rPr lang="ru-RU" sz="1200" dirty="0" smtClean="0">
                          <a:latin typeface="Times New Roman" pitchFamily="18" charset="0"/>
                          <a:cs typeface="Times New Roman" pitchFamily="18" charset="0"/>
                        </a:rPr>
                        <a:t> В </a:t>
                      </a:r>
                      <a:r>
                        <a:rPr lang="ru-RU" sz="1200" dirty="0" err="1" smtClean="0">
                          <a:latin typeface="Times New Roman" pitchFamily="18" charset="0"/>
                          <a:cs typeface="Times New Roman" pitchFamily="18" charset="0"/>
                        </a:rPr>
                        <a:t>Фосфомицин</a:t>
                      </a:r>
                      <a:r>
                        <a:rPr lang="ru-RU" sz="1200" dirty="0" smtClean="0">
                          <a:latin typeface="Times New Roman" pitchFamily="18" charset="0"/>
                          <a:cs typeface="Times New Roman" pitchFamily="18" charset="0"/>
                        </a:rPr>
                        <a:t> (для внутривенного введения) </a:t>
                      </a:r>
                      <a:r>
                        <a:rPr lang="ru-RU" sz="1200" dirty="0" err="1" smtClean="0">
                          <a:latin typeface="Times New Roman" pitchFamily="18" charset="0"/>
                          <a:cs typeface="Times New Roman" pitchFamily="18" charset="0"/>
                        </a:rPr>
                        <a:t>Цефтазидим</a:t>
                      </a:r>
                      <a:r>
                        <a:rPr lang="ru-RU" sz="1200" dirty="0" smtClean="0">
                          <a:latin typeface="Times New Roman" pitchFamily="18" charset="0"/>
                          <a:cs typeface="Times New Roman" pitchFamily="18" charset="0"/>
                        </a:rPr>
                        <a:t> + </a:t>
                      </a:r>
                      <a:r>
                        <a:rPr lang="ru-RU" sz="1200" dirty="0" err="1" smtClean="0">
                          <a:latin typeface="Times New Roman" pitchFamily="18" charset="0"/>
                          <a:cs typeface="Times New Roman" pitchFamily="18" charset="0"/>
                        </a:rPr>
                        <a:t>авибактам</a:t>
                      </a:r>
                      <a:endParaRPr lang="ru-RU" sz="12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bl>
          </a:graphicData>
        </a:graphic>
      </p:graphicFrame>
      <p:pic>
        <p:nvPicPr>
          <p:cNvPr id="4" name="Picture 2"/>
          <p:cNvPicPr>
            <a:picLocks noChangeAspect="1"/>
          </p:cNvPicPr>
          <p:nvPr/>
        </p:nvPicPr>
        <p:blipFill>
          <a:blip r:embed="rId2">
            <a:lum/>
            <a:alphaModFix/>
          </a:blip>
          <a:srcRect/>
          <a:stretch>
            <a:fillRect/>
          </a:stretch>
        </p:blipFill>
        <p:spPr>
          <a:xfrm>
            <a:off x="149407" y="243859"/>
            <a:ext cx="894201" cy="1079639"/>
          </a:xfrm>
          <a:prstGeom prst="rect">
            <a:avLst/>
          </a:prstGeom>
          <a:noFill/>
          <a:ln>
            <a:noFill/>
          </a:ln>
        </p:spPr>
      </p:pic>
    </p:spTree>
    <p:extLst>
      <p:ext uri="{BB962C8B-B14F-4D97-AF65-F5344CB8AC3E}">
        <p14:creationId xmlns:p14="http://schemas.microsoft.com/office/powerpoint/2010/main" val="1000640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95077" y="404664"/>
            <a:ext cx="5887296" cy="1335768"/>
          </a:xfrm>
        </p:spPr>
        <p:txBody>
          <a:bodyPr/>
          <a:lstStyle/>
          <a:p>
            <a:pPr algn="ctr">
              <a:buNone/>
            </a:pPr>
            <a:r>
              <a:rPr lang="ru-RU" sz="2800" b="1" dirty="0">
                <a:latin typeface="Times New Roman" pitchFamily="18"/>
                <a:cs typeface="Times New Roman" pitchFamily="18"/>
              </a:rPr>
              <a:t>Роль </a:t>
            </a:r>
            <a:r>
              <a:rPr lang="ru-RU" sz="2800" b="1" dirty="0" smtClean="0">
                <a:latin typeface="Times New Roman" pitchFamily="18"/>
                <a:cs typeface="Times New Roman" pitchFamily="18"/>
              </a:rPr>
              <a:t>и </a:t>
            </a:r>
            <a:r>
              <a:rPr lang="ru-RU" sz="2800" b="1" dirty="0">
                <a:latin typeface="Times New Roman" pitchFamily="18"/>
                <a:cs typeface="Times New Roman" pitchFamily="18"/>
              </a:rPr>
              <a:t>клинического </a:t>
            </a:r>
            <a:r>
              <a:rPr lang="ru-RU" sz="2800" b="1" dirty="0" smtClean="0">
                <a:latin typeface="Times New Roman" pitchFamily="18"/>
                <a:cs typeface="Times New Roman" pitchFamily="18"/>
              </a:rPr>
              <a:t>фармаколога</a:t>
            </a:r>
            <a:br>
              <a:rPr lang="ru-RU" sz="2800" b="1" dirty="0" smtClean="0">
                <a:latin typeface="Times New Roman" pitchFamily="18"/>
                <a:cs typeface="Times New Roman" pitchFamily="18"/>
              </a:rPr>
            </a:br>
            <a:r>
              <a:rPr lang="ru-RU" sz="2800" b="1" dirty="0" smtClean="0">
                <a:latin typeface="Times New Roman" pitchFamily="18"/>
                <a:cs typeface="Times New Roman" pitchFamily="18"/>
              </a:rPr>
              <a:t> </a:t>
            </a:r>
            <a:r>
              <a:rPr lang="ru-RU" sz="2800" b="1" dirty="0">
                <a:latin typeface="Times New Roman" pitchFamily="18"/>
                <a:cs typeface="Times New Roman" pitchFamily="18"/>
              </a:rPr>
              <a:t>по сдерживанию  АМР и МЛУ</a:t>
            </a:r>
            <a:endParaRPr lang="ru-RU" sz="2800" dirty="0"/>
          </a:p>
        </p:txBody>
      </p:sp>
      <p:sp>
        <p:nvSpPr>
          <p:cNvPr id="3" name="Объект 2"/>
          <p:cNvSpPr>
            <a:spLocks noGrp="1"/>
          </p:cNvSpPr>
          <p:nvPr>
            <p:ph idx="1"/>
          </p:nvPr>
        </p:nvSpPr>
        <p:spPr/>
        <p:txBody>
          <a:bodyPr/>
          <a:lstStyle/>
          <a:p>
            <a:pPr lvl="0" algn="just">
              <a:spcAft>
                <a:spcPts val="0"/>
              </a:spcAft>
            </a:pPr>
            <a:r>
              <a:rPr lang="ru-RU" sz="2000" dirty="0">
                <a:latin typeface="Times New Roman" pitchFamily="18" charset="0"/>
                <a:cs typeface="Times New Roman" pitchFamily="18" charset="0"/>
              </a:rPr>
              <a:t>Проведение контроля над адекватным назначением и отменой противомикробных препаратов</a:t>
            </a:r>
          </a:p>
          <a:p>
            <a:pPr lvl="0" algn="just">
              <a:spcAft>
                <a:spcPts val="0"/>
              </a:spcAft>
            </a:pPr>
            <a:r>
              <a:rPr lang="ru-RU" sz="2000" dirty="0">
                <a:latin typeface="Times New Roman" pitchFamily="18" charset="0"/>
                <a:cs typeface="Times New Roman" pitchFamily="18" charset="0"/>
              </a:rPr>
              <a:t>Сбор информации об уровне потребления антибиотиков в стационаре</a:t>
            </a:r>
          </a:p>
          <a:p>
            <a:pPr lvl="0" algn="just">
              <a:spcAft>
                <a:spcPts val="0"/>
              </a:spcAft>
            </a:pPr>
            <a:r>
              <a:rPr lang="ru-RU" sz="2000" dirty="0">
                <a:latin typeface="Times New Roman" pitchFamily="18" charset="0"/>
                <a:cs typeface="Times New Roman" pitchFamily="18" charset="0"/>
              </a:rPr>
              <a:t>Участие в разработке программ по рациональному использованию антибиотиков в больнице</a:t>
            </a:r>
          </a:p>
          <a:p>
            <a:pPr lvl="0" algn="just">
              <a:spcAft>
                <a:spcPts val="0"/>
              </a:spcAft>
            </a:pPr>
            <a:r>
              <a:rPr lang="ru-RU" sz="2000" dirty="0">
                <a:latin typeface="Times New Roman" pitchFamily="18" charset="0"/>
                <a:cs typeface="Times New Roman" pitchFamily="18" charset="0"/>
              </a:rPr>
              <a:t>Участие в работе формулярной комиссии по планированию закупа антибиотиков</a:t>
            </a:r>
          </a:p>
          <a:p>
            <a:endParaRPr lang="ru-RU" dirty="0" smtClean="0"/>
          </a:p>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93345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077072"/>
            <a:ext cx="734481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52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name="page65">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400" b="1" dirty="0" smtClean="0">
                <a:latin typeface="Times New Roman" pitchFamily="18" charset="0"/>
                <a:cs typeface="Times New Roman" pitchFamily="18" charset="0"/>
              </a:rPr>
              <a:t>АНТИБИОТКОПРОФИЛАКТИКИ В ХИРУРГИИ</a:t>
            </a:r>
            <a:r>
              <a:rPr lang="ru-RU" sz="2400" b="1" dirty="0" smtClean="0">
                <a:latin typeface="Times New Roman" pitchFamily="18"/>
                <a:cs typeface="Times New Roman" pitchFamily="18"/>
              </a:rPr>
              <a:t>, </a:t>
            </a:r>
            <a:br>
              <a:rPr lang="ru-RU" sz="2400" b="1" dirty="0" smtClean="0">
                <a:latin typeface="Times New Roman" pitchFamily="18"/>
                <a:cs typeface="Times New Roman" pitchFamily="18"/>
              </a:rPr>
            </a:br>
            <a:r>
              <a:rPr lang="ru-RU" sz="2400" b="1" dirty="0" smtClean="0">
                <a:latin typeface="Times New Roman" pitchFamily="18"/>
                <a:cs typeface="Times New Roman" pitchFamily="18"/>
              </a:rPr>
              <a:t>РЕКОМЕНДОВАННЫЕ ДЛЯ</a:t>
            </a:r>
            <a:br>
              <a:rPr lang="ru-RU" sz="2400" b="1" dirty="0" smtClean="0">
                <a:latin typeface="Times New Roman" pitchFamily="18"/>
                <a:cs typeface="Times New Roman" pitchFamily="18"/>
              </a:rPr>
            </a:br>
            <a:r>
              <a:rPr lang="ru-RU" sz="2400" b="1" dirty="0" smtClean="0">
                <a:latin typeface="Times New Roman" pitchFamily="18"/>
                <a:cs typeface="Times New Roman" pitchFamily="18"/>
              </a:rPr>
              <a:t>ЛЕЧЕНИЯ МР РК</a:t>
            </a:r>
            <a:endParaRPr lang="ru-RU" sz="2400" b="1" dirty="0">
              <a:latin typeface="Times New Roman" pitchFamily="18"/>
              <a:cs typeface="Times New Roman" pitchFamily="18"/>
            </a:endParaRPr>
          </a:p>
        </p:txBody>
      </p:sp>
      <p:sp>
        <p:nvSpPr>
          <p:cNvPr id="3" name="Объект 2"/>
          <p:cNvSpPr txBox="1">
            <a:spLocks noGrp="1"/>
          </p:cNvSpPr>
          <p:nvPr>
            <p:ph type="body" idx="4294967295"/>
          </p:nvPr>
        </p:nvSpPr>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spcBef>
                <a:spcPts val="638"/>
              </a:spcBef>
              <a:buFont typeface="Arial" pitchFamily="32"/>
              <a:buChar char="•"/>
            </a:pPr>
            <a:r>
              <a:rPr lang="ru-RU" sz="1400" dirty="0" smtClean="0">
                <a:latin typeface="Times New Roman" pitchFamily="18"/>
                <a:cs typeface="Times New Roman" pitchFamily="16"/>
              </a:rPr>
              <a:t>г</a:t>
            </a:r>
            <a:endParaRPr lang="ru-RU" sz="1400" dirty="0">
              <a:latin typeface="Times New Roman" pitchFamily="18"/>
              <a:cs typeface="Times New Roman" pitchFamily="16"/>
            </a:endParaRPr>
          </a:p>
        </p:txBody>
      </p:sp>
      <p:pic>
        <p:nvPicPr>
          <p:cNvPr id="4" name="Picture 2"/>
          <p:cNvPicPr>
            <a:picLocks noChangeAspect="1"/>
          </p:cNvPicPr>
          <p:nvPr/>
        </p:nvPicPr>
        <p:blipFill>
          <a:blip r:embed="rId3">
            <a:lum/>
            <a:alphaModFix/>
          </a:blip>
          <a:srcRect/>
          <a:stretch>
            <a:fillRect/>
          </a:stretch>
        </p:blipFill>
        <p:spPr>
          <a:xfrm>
            <a:off x="107640" y="188640"/>
            <a:ext cx="1151991" cy="1079639"/>
          </a:xfrm>
          <a:prstGeom prst="rect">
            <a:avLst/>
          </a:prstGeom>
          <a:noFill/>
          <a:ln>
            <a:noFill/>
          </a:ln>
        </p:spPr>
      </p:pic>
      <p:graphicFrame>
        <p:nvGraphicFramePr>
          <p:cNvPr id="7" name="Таблица 6"/>
          <p:cNvGraphicFramePr>
            <a:graphicFrameLocks noGrp="1"/>
          </p:cNvGraphicFramePr>
          <p:nvPr>
            <p:extLst>
              <p:ext uri="{D42A27DB-BD31-4B8C-83A1-F6EECF244321}">
                <p14:modId xmlns:p14="http://schemas.microsoft.com/office/powerpoint/2010/main" val="1980234042"/>
              </p:ext>
            </p:extLst>
          </p:nvPr>
        </p:nvGraphicFramePr>
        <p:xfrm>
          <a:off x="0" y="1412776"/>
          <a:ext cx="9036495" cy="7219122"/>
        </p:xfrm>
        <a:graphic>
          <a:graphicData uri="http://schemas.openxmlformats.org/drawingml/2006/table">
            <a:tbl>
              <a:tblPr firstRow="1" bandRow="1">
                <a:tableStyleId>{5C22544A-7EE6-4342-B048-85BDC9FD1C3A}</a:tableStyleId>
              </a:tblPr>
              <a:tblGrid>
                <a:gridCol w="3012165">
                  <a:extLst>
                    <a:ext uri="{9D8B030D-6E8A-4147-A177-3AD203B41FA5}">
                      <a16:colId xmlns:a16="http://schemas.microsoft.com/office/drawing/2014/main" xmlns="" val="20000"/>
                    </a:ext>
                  </a:extLst>
                </a:gridCol>
                <a:gridCol w="3012165">
                  <a:extLst>
                    <a:ext uri="{9D8B030D-6E8A-4147-A177-3AD203B41FA5}">
                      <a16:colId xmlns:a16="http://schemas.microsoft.com/office/drawing/2014/main" xmlns="" val="20001"/>
                    </a:ext>
                  </a:extLst>
                </a:gridCol>
                <a:gridCol w="3012165">
                  <a:extLst>
                    <a:ext uri="{9D8B030D-6E8A-4147-A177-3AD203B41FA5}">
                      <a16:colId xmlns:a16="http://schemas.microsoft.com/office/drawing/2014/main" xmlns="" val="20002"/>
                    </a:ext>
                  </a:extLst>
                </a:gridCol>
              </a:tblGrid>
              <a:tr h="761227">
                <a:tc>
                  <a:txBody>
                    <a:bodyPr/>
                    <a:lstStyle/>
                    <a:p>
                      <a:r>
                        <a:rPr lang="ru-RU" dirty="0" smtClean="0"/>
                        <a:t>Вид операции</a:t>
                      </a:r>
                      <a:endParaRPr lang="ru-RU" dirty="0"/>
                    </a:p>
                  </a:txBody>
                  <a:tcPr/>
                </a:tc>
                <a:tc>
                  <a:txBody>
                    <a:bodyPr/>
                    <a:lstStyle/>
                    <a:p>
                      <a:r>
                        <a:rPr lang="ru-RU" dirty="0" smtClean="0"/>
                        <a:t>Препараты</a:t>
                      </a:r>
                      <a:endParaRPr lang="ru-RU" dirty="0"/>
                    </a:p>
                  </a:txBody>
                  <a:tcPr/>
                </a:tc>
                <a:tc>
                  <a:txBody>
                    <a:bodyPr/>
                    <a:lstStyle/>
                    <a:p>
                      <a:r>
                        <a:rPr lang="ru-RU" sz="1400" dirty="0" smtClean="0">
                          <a:latin typeface="Times New Roman" pitchFamily="18" charset="0"/>
                          <a:cs typeface="Times New Roman" pitchFamily="18" charset="0"/>
                        </a:rPr>
                        <a:t>Комментарии</a:t>
                      </a:r>
                      <a:endParaRPr lang="ru-RU" sz="14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761227">
                <a:tc>
                  <a:txBody>
                    <a:bodyPr/>
                    <a:lstStyle/>
                    <a:p>
                      <a:r>
                        <a:rPr lang="ru-RU" sz="1400" dirty="0" smtClean="0">
                          <a:latin typeface="Times New Roman" pitchFamily="18" charset="0"/>
                          <a:cs typeface="Times New Roman" pitchFamily="18" charset="0"/>
                        </a:rPr>
                        <a:t>Операция на желудке, двенадцатиперстной кишке </a:t>
                      </a:r>
                      <a:endParaRPr lang="ru-RU" sz="1400" dirty="0">
                        <a:latin typeface="Times New Roman" pitchFamily="18" charset="0"/>
                        <a:cs typeface="Times New Roman" pitchFamily="18" charset="0"/>
                      </a:endParaRPr>
                    </a:p>
                  </a:txBody>
                  <a:tcPr/>
                </a:tc>
                <a:tc>
                  <a:txBody>
                    <a:bodyPr/>
                    <a:lstStyle/>
                    <a:p>
                      <a:r>
                        <a:rPr lang="ru-RU" sz="1400" dirty="0" err="1" smtClean="0">
                          <a:latin typeface="Times New Roman" pitchFamily="18" charset="0"/>
                          <a:cs typeface="Times New Roman" pitchFamily="18" charset="0"/>
                        </a:rPr>
                        <a:t>Цефазолин</a:t>
                      </a:r>
                      <a:r>
                        <a:rPr lang="ru-RU" sz="1400" dirty="0" smtClean="0">
                          <a:latin typeface="Times New Roman" pitchFamily="18" charset="0"/>
                          <a:cs typeface="Times New Roman" pitchFamily="18" charset="0"/>
                        </a:rPr>
                        <a:t> внутривенно (в/в), или </a:t>
                      </a:r>
                      <a:r>
                        <a:rPr lang="ru-RU" sz="1400" dirty="0" err="1" smtClean="0">
                          <a:latin typeface="Times New Roman" pitchFamily="18" charset="0"/>
                          <a:cs typeface="Times New Roman" pitchFamily="18" charset="0"/>
                        </a:rPr>
                        <a:t>цефуроксим</a:t>
                      </a:r>
                      <a:r>
                        <a:rPr lang="ru-RU" sz="1400" dirty="0" smtClean="0">
                          <a:latin typeface="Times New Roman" pitchFamily="18" charset="0"/>
                          <a:cs typeface="Times New Roman" pitchFamily="18" charset="0"/>
                        </a:rPr>
                        <a:t> в/в</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В общих случаях — однократно, перед операцией</a:t>
                      </a:r>
                      <a:endParaRPr lang="ru-RU" sz="14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761227">
                <a:tc>
                  <a:txBody>
                    <a:bodyPr/>
                    <a:lstStyle/>
                    <a:p>
                      <a:r>
                        <a:rPr lang="ru-RU" sz="1400" dirty="0" smtClean="0">
                          <a:latin typeface="Times New Roman" pitchFamily="18" charset="0"/>
                          <a:cs typeface="Times New Roman" pitchFamily="18" charset="0"/>
                        </a:rPr>
                        <a:t>Операция на толстом кишечнике</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Амоксициллин/</a:t>
                      </a:r>
                      <a:r>
                        <a:rPr lang="ru-RU" sz="1400" dirty="0" err="1" smtClean="0">
                          <a:latin typeface="Times New Roman" pitchFamily="18" charset="0"/>
                          <a:cs typeface="Times New Roman" pitchFamily="18" charset="0"/>
                        </a:rPr>
                        <a:t>клавуланат</a:t>
                      </a:r>
                      <a:r>
                        <a:rPr lang="ru-RU" sz="1400" dirty="0" smtClean="0">
                          <a:latin typeface="Times New Roman" pitchFamily="18" charset="0"/>
                          <a:cs typeface="Times New Roman" pitchFamily="18" charset="0"/>
                        </a:rPr>
                        <a:t> в/в, или </a:t>
                      </a:r>
                      <a:r>
                        <a:rPr lang="ru-RU" sz="1400" dirty="0" err="1" smtClean="0">
                          <a:latin typeface="Times New Roman" pitchFamily="18" charset="0"/>
                          <a:cs typeface="Times New Roman" pitchFamily="18" charset="0"/>
                        </a:rPr>
                        <a:t>цефуроксим</a:t>
                      </a: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метронидазол</a:t>
                      </a:r>
                      <a:r>
                        <a:rPr lang="ru-RU" sz="1400" dirty="0" smtClean="0">
                          <a:latin typeface="Times New Roman" pitchFamily="18" charset="0"/>
                          <a:cs typeface="Times New Roman" pitchFamily="18" charset="0"/>
                        </a:rPr>
                        <a:t> в/в</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Вводится трехкратно при отсутствии дополнительных показаний</a:t>
                      </a:r>
                      <a:endParaRPr lang="ru-RU" sz="14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761227">
                <a:tc>
                  <a:txBody>
                    <a:bodyPr/>
                    <a:lstStyle/>
                    <a:p>
                      <a:r>
                        <a:rPr lang="ru-RU" sz="1400" dirty="0" err="1" smtClean="0">
                          <a:latin typeface="Times New Roman" pitchFamily="18" charset="0"/>
                          <a:cs typeface="Times New Roman" pitchFamily="18" charset="0"/>
                        </a:rPr>
                        <a:t>Аппендэктомия</a:t>
                      </a:r>
                      <a:r>
                        <a:rPr lang="ru-RU" sz="1400" dirty="0" smtClean="0">
                          <a:latin typeface="Times New Roman" pitchFamily="18" charset="0"/>
                          <a:cs typeface="Times New Roman" pitchFamily="18" charset="0"/>
                        </a:rPr>
                        <a:t>, в </a:t>
                      </a:r>
                      <a:r>
                        <a:rPr lang="ru-RU" sz="1400" dirty="0" err="1" smtClean="0">
                          <a:latin typeface="Times New Roman" pitchFamily="18" charset="0"/>
                          <a:cs typeface="Times New Roman" pitchFamily="18" charset="0"/>
                        </a:rPr>
                        <a:t>т.ч</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лапароскопическая</a:t>
                      </a:r>
                      <a:r>
                        <a:rPr lang="ru-RU" sz="1400" dirty="0" smtClean="0">
                          <a:latin typeface="Times New Roman" pitchFamily="18" charset="0"/>
                          <a:cs typeface="Times New Roman" pitchFamily="18" charset="0"/>
                        </a:rPr>
                        <a:t> (аппендикс без перфорации)</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Амоксициллин/</a:t>
                      </a:r>
                      <a:r>
                        <a:rPr lang="ru-RU" sz="1400" dirty="0" err="1" smtClean="0">
                          <a:latin typeface="Times New Roman" pitchFamily="18" charset="0"/>
                          <a:cs typeface="Times New Roman" pitchFamily="18" charset="0"/>
                        </a:rPr>
                        <a:t>клавуланат</a:t>
                      </a:r>
                      <a:r>
                        <a:rPr lang="ru-RU" sz="1400" dirty="0" smtClean="0">
                          <a:latin typeface="Times New Roman" pitchFamily="18" charset="0"/>
                          <a:cs typeface="Times New Roman" pitchFamily="18" charset="0"/>
                        </a:rPr>
                        <a:t> в/в, или </a:t>
                      </a:r>
                      <a:r>
                        <a:rPr lang="ru-RU" sz="1400" dirty="0" err="1" smtClean="0">
                          <a:latin typeface="Times New Roman" pitchFamily="18" charset="0"/>
                          <a:cs typeface="Times New Roman" pitchFamily="18" charset="0"/>
                        </a:rPr>
                        <a:t>цефуроксим</a:t>
                      </a: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метронидазол</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Вводится трехкратно: перед операцией и через 8 и 16 ч после первой дозы препарата</a:t>
                      </a:r>
                      <a:endParaRPr lang="ru-RU" sz="1400"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761227">
                <a:tc>
                  <a:txBody>
                    <a:bodyPr/>
                    <a:lstStyle/>
                    <a:p>
                      <a:r>
                        <a:rPr lang="ru-RU" sz="1400" dirty="0" smtClean="0">
                          <a:latin typeface="Times New Roman" pitchFamily="18" charset="0"/>
                          <a:cs typeface="Times New Roman" pitchFamily="18" charset="0"/>
                        </a:rPr>
                        <a:t>Осложненная </a:t>
                      </a:r>
                      <a:r>
                        <a:rPr lang="ru-RU" sz="1400" dirty="0" err="1" smtClean="0">
                          <a:latin typeface="Times New Roman" pitchFamily="18" charset="0"/>
                          <a:cs typeface="Times New Roman" pitchFamily="18" charset="0"/>
                        </a:rPr>
                        <a:t>аппендэктомия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переаппендикулярный</a:t>
                      </a:r>
                      <a:r>
                        <a:rPr lang="ru-RU" sz="1400" dirty="0" smtClean="0">
                          <a:latin typeface="Times New Roman" pitchFamily="18" charset="0"/>
                          <a:cs typeface="Times New Roman" pitchFamily="18" charset="0"/>
                        </a:rPr>
                        <a:t> инфильтрат, абсцесс, перитонит</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Амоксициллин/</a:t>
                      </a:r>
                      <a:r>
                        <a:rPr lang="ru-RU" sz="1400" dirty="0" err="1" smtClean="0">
                          <a:latin typeface="Times New Roman" pitchFamily="18" charset="0"/>
                          <a:cs typeface="Times New Roman" pitchFamily="18" charset="0"/>
                        </a:rPr>
                        <a:t>клавуланат</a:t>
                      </a:r>
                      <a:r>
                        <a:rPr lang="ru-RU" sz="1400" dirty="0" smtClean="0">
                          <a:latin typeface="Times New Roman" pitchFamily="18" charset="0"/>
                          <a:cs typeface="Times New Roman" pitchFamily="18" charset="0"/>
                        </a:rPr>
                        <a:t> в/в, или </a:t>
                      </a:r>
                      <a:r>
                        <a:rPr lang="ru-RU" sz="1400" dirty="0" err="1" smtClean="0">
                          <a:latin typeface="Times New Roman" pitchFamily="18" charset="0"/>
                          <a:cs typeface="Times New Roman" pitchFamily="18" charset="0"/>
                        </a:rPr>
                        <a:t>цефуроксим</a:t>
                      </a:r>
                      <a:r>
                        <a:rPr lang="ru-RU" sz="1400" dirty="0" smtClean="0">
                          <a:latin typeface="Times New Roman" pitchFamily="18" charset="0"/>
                          <a:cs typeface="Times New Roman" pitchFamily="18" charset="0"/>
                        </a:rPr>
                        <a:t> + </a:t>
                      </a:r>
                      <a:r>
                        <a:rPr lang="ru-RU" sz="1400" dirty="0" err="1" smtClean="0">
                          <a:latin typeface="Times New Roman" pitchFamily="18" charset="0"/>
                          <a:cs typeface="Times New Roman" pitchFamily="18" charset="0"/>
                        </a:rPr>
                        <a:t>метронидазол</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Антибиотикопрофилактика + последующая антибиотикотерапия до выздоровления</a:t>
                      </a:r>
                      <a:endParaRPr lang="ru-RU" sz="1400"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761227">
                <a:tc>
                  <a:txBody>
                    <a:bodyPr/>
                    <a:lstStyle/>
                    <a:p>
                      <a:r>
                        <a:rPr lang="ru-RU" sz="1400" dirty="0" smtClean="0">
                          <a:latin typeface="Times New Roman" pitchFamily="18" charset="0"/>
                          <a:cs typeface="Times New Roman" pitchFamily="18" charset="0"/>
                        </a:rPr>
                        <a:t>Открытый перелом конечностей: </a:t>
                      </a:r>
                    </a:p>
                    <a:p>
                      <a:r>
                        <a:rPr lang="ru-RU" sz="1400" dirty="0" smtClean="0">
                          <a:latin typeface="Times New Roman" pitchFamily="18" charset="0"/>
                          <a:cs typeface="Times New Roman" pitchFamily="18" charset="0"/>
                        </a:rPr>
                        <a:t>• 1-й тип: точечное ранение кожных покровов изнутри костным отломком [21, 22]</a:t>
                      </a:r>
                    </a:p>
                    <a:p>
                      <a:r>
                        <a:rPr lang="ru-RU" sz="1400" dirty="0" smtClean="0">
                          <a:latin typeface="Times New Roman" pitchFamily="18" charset="0"/>
                          <a:cs typeface="Times New Roman" pitchFamily="18" charset="0"/>
                        </a:rPr>
                        <a:t> • 2-й тип: малозагрязненная рана, проникающая до костных обломков [20, 21]</a:t>
                      </a:r>
                    </a:p>
                    <a:p>
                      <a:r>
                        <a:rPr lang="ru-RU" sz="1400" dirty="0" smtClean="0">
                          <a:latin typeface="Times New Roman" pitchFamily="18" charset="0"/>
                          <a:cs typeface="Times New Roman" pitchFamily="18" charset="0"/>
                        </a:rPr>
                        <a:t> • 3-й тип: обширная загрязненная рана с полным обнажением костных отломков и значительным повреждением окружающих мягких тканей [1, 20]</a:t>
                      </a:r>
                      <a:endParaRPr lang="ru-RU" sz="1400" dirty="0">
                        <a:latin typeface="Times New Roman" pitchFamily="18" charset="0"/>
                        <a:cs typeface="Times New Roman" pitchFamily="18" charset="0"/>
                      </a:endParaRPr>
                    </a:p>
                  </a:txBody>
                  <a:tcPr/>
                </a:tc>
                <a:tc>
                  <a:txBody>
                    <a:bodyPr/>
                    <a:lstStyle/>
                    <a:p>
                      <a:r>
                        <a:rPr lang="ru-RU" sz="1400" dirty="0" err="1" smtClean="0">
                          <a:latin typeface="Times New Roman" pitchFamily="18" charset="0"/>
                          <a:cs typeface="Times New Roman" pitchFamily="18" charset="0"/>
                        </a:rPr>
                        <a:t>Цефазолин</a:t>
                      </a:r>
                      <a:r>
                        <a:rPr lang="ru-RU" sz="1400" dirty="0" smtClean="0">
                          <a:latin typeface="Times New Roman" pitchFamily="18" charset="0"/>
                          <a:cs typeface="Times New Roman" pitchFamily="18" charset="0"/>
                        </a:rPr>
                        <a:t> в/в, или </a:t>
                      </a:r>
                      <a:r>
                        <a:rPr lang="ru-RU" sz="1400" dirty="0" err="1" smtClean="0">
                          <a:latin typeface="Times New Roman" pitchFamily="18" charset="0"/>
                          <a:cs typeface="Times New Roman" pitchFamily="18" charset="0"/>
                        </a:rPr>
                        <a:t>цефуроксим</a:t>
                      </a:r>
                      <a:r>
                        <a:rPr lang="ru-RU" sz="1400" dirty="0" smtClean="0">
                          <a:latin typeface="Times New Roman" pitchFamily="18" charset="0"/>
                          <a:cs typeface="Times New Roman" pitchFamily="18" charset="0"/>
                        </a:rPr>
                        <a:t> в/в </a:t>
                      </a:r>
                      <a:r>
                        <a:rPr lang="ru-RU" sz="1400" dirty="0" err="1" smtClean="0">
                          <a:latin typeface="Times New Roman" pitchFamily="18" charset="0"/>
                          <a:cs typeface="Times New Roman" pitchFamily="18" charset="0"/>
                        </a:rPr>
                        <a:t>Цефазолин</a:t>
                      </a:r>
                      <a:r>
                        <a:rPr lang="ru-RU" sz="1400" dirty="0" smtClean="0">
                          <a:latin typeface="Times New Roman" pitchFamily="18" charset="0"/>
                          <a:cs typeface="Times New Roman" pitchFamily="18" charset="0"/>
                        </a:rPr>
                        <a:t> в/в, или </a:t>
                      </a:r>
                      <a:r>
                        <a:rPr lang="ru-RU" sz="1400" dirty="0" err="1" smtClean="0">
                          <a:latin typeface="Times New Roman" pitchFamily="18" charset="0"/>
                          <a:cs typeface="Times New Roman" pitchFamily="18" charset="0"/>
                        </a:rPr>
                        <a:t>цефуроксим</a:t>
                      </a:r>
                      <a:r>
                        <a:rPr lang="ru-RU" sz="1400" dirty="0" smtClean="0">
                          <a:latin typeface="Times New Roman" pitchFamily="18" charset="0"/>
                          <a:cs typeface="Times New Roman" pitchFamily="18" charset="0"/>
                        </a:rPr>
                        <a:t> в/в </a:t>
                      </a:r>
                      <a:r>
                        <a:rPr lang="ru-RU" sz="1400" dirty="0" err="1" smtClean="0">
                          <a:latin typeface="Times New Roman" pitchFamily="18" charset="0"/>
                          <a:cs typeface="Times New Roman" pitchFamily="18" charset="0"/>
                        </a:rPr>
                        <a:t>Цефуроксим</a:t>
                      </a:r>
                      <a:r>
                        <a:rPr lang="ru-RU" sz="1400" dirty="0" smtClean="0">
                          <a:latin typeface="Times New Roman" pitchFamily="18" charset="0"/>
                          <a:cs typeface="Times New Roman" pitchFamily="18" charset="0"/>
                        </a:rPr>
                        <a:t> — в/в, или </a:t>
                      </a:r>
                      <a:r>
                        <a:rPr lang="ru-RU" sz="1400" dirty="0" err="1" smtClean="0">
                          <a:latin typeface="Times New Roman" pitchFamily="18" charset="0"/>
                          <a:cs typeface="Times New Roman" pitchFamily="18" charset="0"/>
                        </a:rPr>
                        <a:t>цефазолин</a:t>
                      </a:r>
                      <a:r>
                        <a:rPr lang="ru-RU" sz="1400" dirty="0" smtClean="0">
                          <a:latin typeface="Times New Roman" pitchFamily="18" charset="0"/>
                          <a:cs typeface="Times New Roman" pitchFamily="18" charset="0"/>
                        </a:rPr>
                        <a:t> в/в</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Вводится однократно. Следует обращать внимание на сроки перелома Вводится трехкратно: перед операцией и через 8 и 16 ч после первой дозы препарата Антибиотикопрофилактика + последующая антибиотикотерапия до санации бактериальных очагов</a:t>
                      </a:r>
                      <a:endParaRPr lang="ru-RU" sz="1400" dirty="0">
                        <a:latin typeface="Times New Roman" pitchFamily="18" charset="0"/>
                        <a:cs typeface="Times New Roman" pitchFamily="18" charset="0"/>
                      </a:endParaRPr>
                    </a:p>
                  </a:txBody>
                  <a:tcPr/>
                </a:tc>
                <a:extLst>
                  <a:ext uri="{0D108BD9-81ED-4DB2-BD59-A6C34878D82A}">
                    <a16:rowId xmlns:a16="http://schemas.microsoft.com/office/drawing/2014/main" xmlns="" val="10005"/>
                  </a:ext>
                </a:extLst>
              </a:tr>
              <a:tr h="761227">
                <a:tc>
                  <a:txBody>
                    <a:bodyPr/>
                    <a:lstStyle/>
                    <a:p>
                      <a:r>
                        <a:rPr lang="ru-RU" sz="1400" dirty="0" smtClean="0">
                          <a:latin typeface="Times New Roman" pitchFamily="18" charset="0"/>
                          <a:cs typeface="Times New Roman" pitchFamily="18" charset="0"/>
                        </a:rPr>
                        <a:t>Осложненные гинекологические операции</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Амоксициллин/</a:t>
                      </a:r>
                      <a:r>
                        <a:rPr lang="ru-RU" sz="1400" dirty="0" err="1" smtClean="0">
                          <a:latin typeface="Times New Roman" pitchFamily="18" charset="0"/>
                          <a:cs typeface="Times New Roman" pitchFamily="18" charset="0"/>
                        </a:rPr>
                        <a:t>клавуланат</a:t>
                      </a:r>
                      <a:r>
                        <a:rPr lang="ru-RU" sz="1400" dirty="0" smtClean="0">
                          <a:latin typeface="Times New Roman" pitchFamily="18" charset="0"/>
                          <a:cs typeface="Times New Roman" pitchFamily="18" charset="0"/>
                        </a:rPr>
                        <a:t> в/в</a:t>
                      </a:r>
                      <a:endParaRPr lang="ru-RU" sz="1400" dirty="0">
                        <a:latin typeface="Times New Roman" pitchFamily="18" charset="0"/>
                        <a:cs typeface="Times New Roman" pitchFamily="18" charset="0"/>
                      </a:endParaRPr>
                    </a:p>
                  </a:txBody>
                  <a:tcPr/>
                </a:tc>
                <a:tc>
                  <a:txBody>
                    <a:bodyPr/>
                    <a:lstStyle/>
                    <a:p>
                      <a:r>
                        <a:rPr lang="ru-RU" sz="1400" dirty="0" smtClean="0">
                          <a:latin typeface="Times New Roman" pitchFamily="18" charset="0"/>
                          <a:cs typeface="Times New Roman" pitchFamily="18" charset="0"/>
                        </a:rPr>
                        <a:t>Антибиотикопрофилактика + последующая антибиотикотерапия до выздоровления</a:t>
                      </a:r>
                      <a:endParaRPr lang="ru-RU" sz="1400" dirty="0">
                        <a:latin typeface="Times New Roman" pitchFamily="18" charset="0"/>
                        <a:cs typeface="Times New Roman" pitchFamily="18" charset="0"/>
                      </a:endParaRPr>
                    </a:p>
                  </a:txBody>
                  <a:tcPr/>
                </a:tc>
                <a:extLst>
                  <a:ext uri="{0D108BD9-81ED-4DB2-BD59-A6C34878D82A}">
                    <a16:rowId xmlns:a16="http://schemas.microsoft.com/office/drawing/2014/main" xmlns=""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name="page66">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755576" y="44640"/>
            <a:ext cx="7930864" cy="1008096"/>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Перечень манипуляций, операций, клинических ситуаций когда </a:t>
            </a:r>
            <a:br>
              <a:rPr lang="ru-RU" sz="2800" b="1" dirty="0">
                <a:latin typeface="Times New Roman" pitchFamily="18"/>
                <a:cs typeface="Times New Roman" pitchFamily="18"/>
              </a:rPr>
            </a:br>
            <a:r>
              <a:rPr lang="ru-RU" sz="2800" b="1" dirty="0">
                <a:latin typeface="Times New Roman" pitchFamily="18"/>
                <a:cs typeface="Times New Roman" pitchFamily="18"/>
              </a:rPr>
              <a:t>требуется </a:t>
            </a:r>
            <a:br>
              <a:rPr lang="ru-RU" sz="2800" b="1" dirty="0">
                <a:latin typeface="Times New Roman" pitchFamily="18"/>
                <a:cs typeface="Times New Roman" pitchFamily="18"/>
              </a:rPr>
            </a:br>
            <a:r>
              <a:rPr lang="ru-RU" sz="2800" b="1" dirty="0">
                <a:latin typeface="Times New Roman" pitchFamily="18"/>
                <a:cs typeface="Times New Roman" pitchFamily="18"/>
              </a:rPr>
              <a:t>проведение антибиотикопрофилактики  ГКБ№ 4</a:t>
            </a:r>
          </a:p>
        </p:txBody>
      </p:sp>
      <p:sp>
        <p:nvSpPr>
          <p:cNvPr id="3" name="Объект 2"/>
          <p:cNvSpPr txBox="1">
            <a:spLocks noGrp="1"/>
          </p:cNvSpPr>
          <p:nvPr>
            <p:ph type="body" idx="4294967295"/>
          </p:nvPr>
        </p:nvSpPr>
        <p:spPr>
          <a:xfrm>
            <a:off x="107640" y="1196640"/>
            <a:ext cx="8928856" cy="5184688"/>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buNone/>
            </a:pPr>
            <a:endParaRPr lang="ru-RU" dirty="0">
              <a:latin typeface="" pitchFamily="18"/>
            </a:endParaRPr>
          </a:p>
        </p:txBody>
      </p:sp>
      <p:pic>
        <p:nvPicPr>
          <p:cNvPr id="4" name="Picture 2"/>
          <p:cNvPicPr>
            <a:picLocks noChangeAspect="1"/>
          </p:cNvPicPr>
          <p:nvPr/>
        </p:nvPicPr>
        <p:blipFill>
          <a:blip r:embed="rId3">
            <a:lum/>
            <a:alphaModFix/>
          </a:blip>
          <a:srcRect/>
          <a:stretch>
            <a:fillRect/>
          </a:stretch>
        </p:blipFill>
        <p:spPr>
          <a:xfrm>
            <a:off x="107640" y="188640"/>
            <a:ext cx="935968" cy="791640"/>
          </a:xfrm>
          <a:prstGeom prst="rect">
            <a:avLst/>
          </a:prstGeom>
          <a:noFill/>
          <a:ln>
            <a:noFill/>
          </a:ln>
        </p:spPr>
      </p:pic>
      <p:pic>
        <p:nvPicPr>
          <p:cNvPr id="5" name="Picture 3"/>
          <p:cNvPicPr>
            <a:picLocks noChangeAspect="1"/>
          </p:cNvPicPr>
          <p:nvPr/>
        </p:nvPicPr>
        <p:blipFill>
          <a:blip r:embed="rId4">
            <a:lum/>
            <a:alphaModFix/>
          </a:blip>
          <a:srcRect/>
          <a:stretch>
            <a:fillRect/>
          </a:stretch>
        </p:blipFill>
        <p:spPr>
          <a:xfrm>
            <a:off x="238832" y="2420888"/>
            <a:ext cx="8437624" cy="1656184"/>
          </a:xfrm>
          <a:prstGeom prst="rect">
            <a:avLst/>
          </a:prstGeom>
          <a:noFill/>
          <a:ln>
            <a:noFill/>
          </a:ln>
        </p:spPr>
      </p:pic>
      <p:pic>
        <p:nvPicPr>
          <p:cNvPr id="6" name="Picture 4"/>
          <p:cNvPicPr>
            <a:picLocks noChangeAspect="1"/>
          </p:cNvPicPr>
          <p:nvPr/>
        </p:nvPicPr>
        <p:blipFill>
          <a:blip r:embed="rId5">
            <a:lum/>
            <a:alphaModFix/>
          </a:blip>
          <a:srcRect/>
          <a:stretch>
            <a:fillRect/>
          </a:stretch>
        </p:blipFill>
        <p:spPr>
          <a:xfrm>
            <a:off x="5498" y="3928363"/>
            <a:ext cx="8555248" cy="28974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name="                Антибиотиков группы резерв ГКБ №4">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07640" y="116640"/>
            <a:ext cx="8784720" cy="130068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ru-RU" sz="2800" b="1" dirty="0">
                <a:latin typeface="Times New Roman" pitchFamily="18"/>
                <a:cs typeface="Times New Roman" pitchFamily="18"/>
              </a:rPr>
              <a:t>                Антибиотиков группы резерв ГКБ №4</a:t>
            </a:r>
          </a:p>
        </p:txBody>
      </p:sp>
      <p:pic>
        <p:nvPicPr>
          <p:cNvPr id="3" name="Picture 2"/>
          <p:cNvPicPr>
            <a:picLocks noChangeAspect="1"/>
          </p:cNvPicPr>
          <p:nvPr/>
        </p:nvPicPr>
        <p:blipFill>
          <a:blip r:embed="rId3">
            <a:lum/>
            <a:alphaModFix/>
          </a:blip>
          <a:srcRect/>
          <a:stretch>
            <a:fillRect/>
          </a:stretch>
        </p:blipFill>
        <p:spPr>
          <a:xfrm>
            <a:off x="107280" y="207720"/>
            <a:ext cx="1152360" cy="1079639"/>
          </a:xfrm>
          <a:prstGeom prst="rect">
            <a:avLst/>
          </a:prstGeom>
          <a:noFill/>
          <a:ln>
            <a:noFill/>
          </a:ln>
        </p:spPr>
      </p:pic>
      <p:sp>
        <p:nvSpPr>
          <p:cNvPr id="4" name="Объект 7"/>
          <p:cNvSpPr txBox="1">
            <a:spLocks noGrp="1"/>
          </p:cNvSpPr>
          <p:nvPr>
            <p:ph type="body" idx="4294967295"/>
          </p:nvPr>
        </p:nvSpPr>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buNone/>
            </a:pPr>
            <a:endParaRPr lang="ru-RU">
              <a:latin typeface="" pitchFamily="18"/>
            </a:endParaRPr>
          </a:p>
        </p:txBody>
      </p:sp>
      <p:pic>
        <p:nvPicPr>
          <p:cNvPr id="5" name="Picture 4"/>
          <p:cNvPicPr>
            <a:picLocks noChangeAspect="1"/>
          </p:cNvPicPr>
          <p:nvPr/>
        </p:nvPicPr>
        <p:blipFill>
          <a:blip r:embed="rId4">
            <a:lum/>
            <a:alphaModFix/>
          </a:blip>
          <a:srcRect/>
          <a:stretch>
            <a:fillRect/>
          </a:stretch>
        </p:blipFill>
        <p:spPr>
          <a:xfrm>
            <a:off x="323640" y="1628639"/>
            <a:ext cx="8352719" cy="50403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196751"/>
          </a:xfrm>
        </p:spPr>
        <p:txBody>
          <a:bodyPr/>
          <a:lstStyle/>
          <a:p>
            <a:pPr>
              <a:buNone/>
            </a:pPr>
            <a:r>
              <a:rPr lang="ru-RU" sz="2800" b="1" dirty="0">
                <a:latin typeface="Times New Roman" pitchFamily="18" charset="0"/>
                <a:cs typeface="Times New Roman" pitchFamily="18" charset="0"/>
              </a:rPr>
              <a:t>Основные трудности</a:t>
            </a:r>
            <a:r>
              <a:rPr lang="ru-RU" b="1" dirty="0">
                <a:latin typeface="Times New Roman" pitchFamily="18" charset="0"/>
                <a:cs typeface="Times New Roman" pitchFamily="18" charset="0"/>
              </a:rPr>
              <a:t/>
            </a:r>
            <a:br>
              <a:rPr lang="ru-RU" b="1" dirty="0">
                <a:latin typeface="Times New Roman" pitchFamily="18" charset="0"/>
                <a:cs typeface="Times New Roman" pitchFamily="18" charset="0"/>
              </a:rPr>
            </a:br>
            <a:endParaRPr lang="ru-RU" dirty="0"/>
          </a:p>
        </p:txBody>
      </p:sp>
      <p:sp>
        <p:nvSpPr>
          <p:cNvPr id="3" name="Подзаголовок 2"/>
          <p:cNvSpPr>
            <a:spLocks noGrp="1"/>
          </p:cNvSpPr>
          <p:nvPr>
            <p:ph type="subTitle" idx="1"/>
          </p:nvPr>
        </p:nvSpPr>
        <p:spPr>
          <a:xfrm>
            <a:off x="251520" y="1196752"/>
            <a:ext cx="8640960" cy="5661248"/>
          </a:xfrm>
        </p:spPr>
        <p:txBody>
          <a:bodyPr/>
          <a:lstStyle/>
          <a:p>
            <a:pPr algn="just"/>
            <a:r>
              <a:rPr lang="ru-RU" sz="2000" dirty="0">
                <a:solidFill>
                  <a:schemeClr val="tx1"/>
                </a:solidFill>
                <a:latin typeface="Times New Roman" pitchFamily="18" charset="0"/>
                <a:cs typeface="Times New Roman" pitchFamily="18" charset="0"/>
              </a:rPr>
              <a:t>Основными трудностями, с которыми мы столкнулись в ходе выполнения данного задания:</a:t>
            </a:r>
          </a:p>
          <a:p>
            <a:pPr marL="514350" indent="-514350" algn="just">
              <a:buAutoNum type="arabicPeriod"/>
            </a:pPr>
            <a:r>
              <a:rPr lang="ru-RU" sz="2000" dirty="0">
                <a:solidFill>
                  <a:schemeClr val="tx1"/>
                </a:solidFill>
                <a:latin typeface="Times New Roman" pitchFamily="18" charset="0"/>
                <a:cs typeface="Times New Roman" pitchFamily="18" charset="0"/>
              </a:rPr>
              <a:t>Необходимость в повышений знаний в вопросах АМР, микроорганизмов с МЛУ и необходимости эпидемиологического надзора за ними всех категорий медицинских работников </a:t>
            </a:r>
          </a:p>
          <a:p>
            <a:pPr marL="514350" indent="-514350" algn="just">
              <a:buAutoNum type="arabicPeriod"/>
            </a:pPr>
            <a:r>
              <a:rPr lang="ru-RU" sz="2000" dirty="0">
                <a:solidFill>
                  <a:schemeClr val="tx1"/>
                </a:solidFill>
                <a:latin typeface="Times New Roman" pitchFamily="18" charset="0"/>
                <a:cs typeface="Times New Roman" pitchFamily="18" charset="0"/>
              </a:rPr>
              <a:t>Отсутствие единых разработанных процедур по РК регламентирующих вопросы оповещения при выявлении резистентных форм микроорганизмов. Национальных стандартов и руководств</a:t>
            </a:r>
          </a:p>
          <a:p>
            <a:pPr marL="514350" indent="-514350" algn="just">
              <a:buAutoNum type="arabicPeriod"/>
            </a:pPr>
            <a:r>
              <a:rPr lang="ru-RU" sz="2000" dirty="0">
                <a:solidFill>
                  <a:schemeClr val="tx1"/>
                </a:solidFill>
                <a:latin typeface="Times New Roman" pitchFamily="18" charset="0"/>
                <a:cs typeface="Times New Roman" pitchFamily="18" charset="0"/>
              </a:rPr>
              <a:t>Низкая вовлеченность бактериологических лабораторий в вопросы диагностики МЛУ и ПИИК</a:t>
            </a:r>
          </a:p>
          <a:p>
            <a:pPr marL="514350" indent="-514350" algn="just"/>
            <a:r>
              <a:rPr lang="ru-RU" sz="1600" dirty="0">
                <a:latin typeface="Times New Roman" pitchFamily="18" charset="0"/>
                <a:cs typeface="Times New Roman" pitchFamily="18" charset="0"/>
              </a:rPr>
              <a:t>  </a:t>
            </a:r>
          </a:p>
          <a:p>
            <a:endParaRPr lang="ru-RU" dirty="0"/>
          </a:p>
        </p:txBody>
      </p:sp>
      <p:pic>
        <p:nvPicPr>
          <p:cNvPr id="4" name="Picture 2"/>
          <p:cNvPicPr>
            <a:picLocks noChangeAspect="1"/>
          </p:cNvPicPr>
          <p:nvPr/>
        </p:nvPicPr>
        <p:blipFill>
          <a:blip r:embed="rId2">
            <a:lum/>
            <a:alphaModFix/>
          </a:blip>
          <a:srcRect/>
          <a:stretch>
            <a:fillRect/>
          </a:stretch>
        </p:blipFill>
        <p:spPr>
          <a:xfrm>
            <a:off x="107280" y="2"/>
            <a:ext cx="1152360" cy="1196750"/>
          </a:xfrm>
          <a:prstGeom prst="rect">
            <a:avLst/>
          </a:prstGeom>
          <a:noFill/>
          <a:ln>
            <a:noFill/>
          </a:ln>
        </p:spPr>
      </p:pic>
    </p:spTree>
    <p:extLst>
      <p:ext uri="{BB962C8B-B14F-4D97-AF65-F5344CB8AC3E}">
        <p14:creationId xmlns:p14="http://schemas.microsoft.com/office/powerpoint/2010/main" val="1442456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1268759"/>
          </a:xfrm>
        </p:spPr>
        <p:txBody>
          <a:bodyPr/>
          <a:lstStyle/>
          <a:p>
            <a:pPr>
              <a:buNone/>
            </a:pPr>
            <a:r>
              <a:rPr lang="ru-RU" sz="2800" b="1" dirty="0">
                <a:latin typeface="Times New Roman" panose="02020603050405020304" pitchFamily="18" charset="0"/>
                <a:cs typeface="Times New Roman" panose="02020603050405020304" pitchFamily="18" charset="0"/>
              </a:rPr>
              <a:t>Польза от проведенной работы</a:t>
            </a:r>
            <a:endParaRPr lang="ru-RU" sz="2800" dirty="0"/>
          </a:p>
        </p:txBody>
      </p:sp>
      <p:sp>
        <p:nvSpPr>
          <p:cNvPr id="3" name="Подзаголовок 2"/>
          <p:cNvSpPr>
            <a:spLocks noGrp="1"/>
          </p:cNvSpPr>
          <p:nvPr>
            <p:ph type="subTitle" idx="1"/>
          </p:nvPr>
        </p:nvSpPr>
        <p:spPr>
          <a:xfrm>
            <a:off x="179512" y="1268760"/>
            <a:ext cx="8568952" cy="5589240"/>
          </a:xfrm>
        </p:spPr>
        <p:txBody>
          <a:bodyPr/>
          <a:lstStyle/>
          <a:p>
            <a:pPr algn="just"/>
            <a:r>
              <a:rPr lang="ru-RU" sz="2000" dirty="0">
                <a:solidFill>
                  <a:schemeClr val="tx1"/>
                </a:solidFill>
                <a:latin typeface="Times New Roman" panose="02020603050405020304" pitchFamily="18" charset="0"/>
                <a:cs typeface="Times New Roman" panose="02020603050405020304" pitchFamily="18" charset="0"/>
              </a:rPr>
              <a:t>В ходе данной работы мы получили новые знания и улучшили навыки в следующих вопросах:</a:t>
            </a:r>
          </a:p>
          <a:p>
            <a:pPr algn="just"/>
            <a:r>
              <a:rPr lang="ru-RU" sz="2000" dirty="0">
                <a:solidFill>
                  <a:schemeClr val="tx1"/>
                </a:solidFill>
                <a:latin typeface="Times New Roman" panose="02020603050405020304" pitchFamily="18" charset="0"/>
                <a:cs typeface="Times New Roman" panose="02020603050405020304" pitchFamily="18" charset="0"/>
              </a:rPr>
              <a:t>Повышения знаний врача-эпидемиолога в вопросах МЛУ, АМР </a:t>
            </a:r>
          </a:p>
          <a:p>
            <a:pPr algn="just"/>
            <a:r>
              <a:rPr lang="ru-RU" sz="2000" dirty="0">
                <a:solidFill>
                  <a:schemeClr val="tx1"/>
                </a:solidFill>
                <a:latin typeface="Times New Roman" panose="02020603050405020304" pitchFamily="18" charset="0"/>
                <a:cs typeface="Times New Roman" panose="02020603050405020304" pitchFamily="18" charset="0"/>
              </a:rPr>
              <a:t>Повышение уровня знаний в имеющихся международных инструментах по оценке</a:t>
            </a:r>
          </a:p>
          <a:p>
            <a:pPr algn="just"/>
            <a:r>
              <a:rPr lang="ru-RU" sz="2000" dirty="0">
                <a:solidFill>
                  <a:schemeClr val="tx1"/>
                </a:solidFill>
                <a:latin typeface="Times New Roman" panose="02020603050405020304" pitchFamily="18" charset="0"/>
                <a:cs typeface="Times New Roman" panose="02020603050405020304" pitchFamily="18" charset="0"/>
              </a:rPr>
              <a:t>Разработка чек-листа и внедрение в работу </a:t>
            </a:r>
          </a:p>
          <a:p>
            <a:pPr algn="just"/>
            <a:r>
              <a:rPr lang="ru-RU" sz="2000" dirty="0">
                <a:solidFill>
                  <a:schemeClr val="tx1"/>
                </a:solidFill>
                <a:latin typeface="Times New Roman" panose="02020603050405020304" pitchFamily="18" charset="0"/>
                <a:cs typeface="Times New Roman" panose="02020603050405020304" pitchFamily="18" charset="0"/>
              </a:rPr>
              <a:t>Расширение направлений в работе КИК в целях улучшения мероприятий по вопросам ПИИК </a:t>
            </a:r>
          </a:p>
          <a:p>
            <a:endParaRPr lang="ru-RU" sz="2000" dirty="0"/>
          </a:p>
        </p:txBody>
      </p:sp>
      <p:pic>
        <p:nvPicPr>
          <p:cNvPr id="4" name="Picture 2"/>
          <p:cNvPicPr>
            <a:picLocks noChangeAspect="1"/>
          </p:cNvPicPr>
          <p:nvPr/>
        </p:nvPicPr>
        <p:blipFill>
          <a:blip r:embed="rId2">
            <a:lum/>
            <a:alphaModFix/>
          </a:blip>
          <a:srcRect/>
          <a:stretch>
            <a:fillRect/>
          </a:stretch>
        </p:blipFill>
        <p:spPr>
          <a:xfrm>
            <a:off x="179640" y="181080"/>
            <a:ext cx="1070999" cy="1087680"/>
          </a:xfrm>
          <a:prstGeom prst="rect">
            <a:avLst/>
          </a:prstGeom>
          <a:noFill/>
          <a:ln>
            <a:noFill/>
          </a:ln>
        </p:spPr>
      </p:pic>
    </p:spTree>
    <p:extLst>
      <p:ext uri="{BB962C8B-B14F-4D97-AF65-F5344CB8AC3E}">
        <p14:creationId xmlns:p14="http://schemas.microsoft.com/office/powerpoint/2010/main" val="219578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buNone/>
            </a:pPr>
            <a:r>
              <a:rPr lang="ru-RU" sz="2800" b="1" dirty="0" smtClean="0">
                <a:latin typeface="Times New Roman" panose="02020603050405020304" pitchFamily="18" charset="0"/>
                <a:cs typeface="Times New Roman" panose="02020603050405020304" pitchFamily="18" charset="0"/>
              </a:rPr>
              <a:t>Трудности при выполнении задания</a:t>
            </a:r>
            <a:endParaRPr lang="ru-RU" sz="28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600200"/>
            <a:ext cx="8229240" cy="4525560"/>
          </a:xfrm>
        </p:spPr>
        <p:txBody>
          <a:bodyPr/>
          <a:lstStyle/>
          <a:p>
            <a:r>
              <a:rPr lang="ru-RU" sz="2000" dirty="0" smtClean="0">
                <a:latin typeface="Times New Roman" panose="02020603050405020304" pitchFamily="18" charset="0"/>
                <a:cs typeface="Times New Roman" panose="02020603050405020304" pitchFamily="18" charset="0"/>
              </a:rPr>
              <a:t>Дефицит времени</a:t>
            </a:r>
          </a:p>
          <a:p>
            <a:r>
              <a:rPr lang="ru-RU" sz="2000" dirty="0" smtClean="0">
                <a:latin typeface="Times New Roman" panose="02020603050405020304" pitchFamily="18" charset="0"/>
                <a:cs typeface="Times New Roman" panose="02020603050405020304" pitchFamily="18" charset="0"/>
              </a:rPr>
              <a:t>Отсутствие на местах заинтересованных лиц</a:t>
            </a:r>
          </a:p>
          <a:p>
            <a:r>
              <a:rPr lang="ru-RU" sz="2000" dirty="0" smtClean="0">
                <a:latin typeface="Times New Roman" panose="02020603050405020304" pitchFamily="18" charset="0"/>
                <a:cs typeface="Times New Roman" panose="02020603050405020304" pitchFamily="18" charset="0"/>
              </a:rPr>
              <a:t>Недостаточное материальное обеспечение</a:t>
            </a:r>
          </a:p>
          <a:p>
            <a:r>
              <a:rPr lang="ru-RU" sz="2000" dirty="0" smtClean="0">
                <a:latin typeface="Times New Roman" panose="02020603050405020304" pitchFamily="18" charset="0"/>
                <a:cs typeface="Times New Roman" panose="02020603050405020304" pitchFamily="18" charset="0"/>
              </a:rPr>
              <a:t>Недостаток кадров</a:t>
            </a:r>
          </a:p>
          <a:p>
            <a:r>
              <a:rPr lang="ru-RU" sz="2000" dirty="0" smtClean="0">
                <a:latin typeface="Times New Roman" panose="02020603050405020304" pitchFamily="18" charset="0"/>
                <a:cs typeface="Times New Roman" panose="02020603050405020304" pitchFamily="18" charset="0"/>
              </a:rPr>
              <a:t>Трудности в проведении </a:t>
            </a:r>
            <a:r>
              <a:rPr lang="ru-RU" sz="2000" dirty="0" err="1" smtClean="0">
                <a:latin typeface="Times New Roman" panose="02020603050405020304" pitchFamily="18" charset="0"/>
                <a:cs typeface="Times New Roman" panose="02020603050405020304" pitchFamily="18" charset="0"/>
              </a:rPr>
              <a:t>миробиологического</a:t>
            </a:r>
            <a:r>
              <a:rPr lang="ru-RU" sz="2000" dirty="0" smtClean="0">
                <a:latin typeface="Times New Roman" panose="02020603050405020304" pitchFamily="18" charset="0"/>
                <a:cs typeface="Times New Roman" panose="02020603050405020304" pitchFamily="18" charset="0"/>
              </a:rPr>
              <a:t> мониторинга</a:t>
            </a:r>
          </a:p>
          <a:p>
            <a:r>
              <a:rPr lang="ru-RU" sz="2000" dirty="0" smtClean="0">
                <a:latin typeface="Times New Roman" panose="02020603050405020304" pitchFamily="18" charset="0"/>
                <a:cs typeface="Times New Roman" panose="02020603050405020304" pitchFamily="18" charset="0"/>
              </a:rPr>
              <a:t>Отсутствие собственной бактериологической лаборатории</a:t>
            </a:r>
          </a:p>
          <a:p>
            <a:r>
              <a:rPr lang="ru-RU" sz="2000" dirty="0" smtClean="0">
                <a:latin typeface="Times New Roman" panose="02020603050405020304" pitchFamily="18" charset="0"/>
                <a:cs typeface="Times New Roman" panose="02020603050405020304" pitchFamily="18" charset="0"/>
              </a:rPr>
              <a:t>Отсутствие полного списка антибактериальных препаратов в СК Фармация</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8225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name="Выводы">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07640" y="116640"/>
            <a:ext cx="8928720" cy="130068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endParaRPr lang="ru-RU" sz="3200" b="1" dirty="0">
              <a:latin typeface="Times New Roman" pitchFamily="18"/>
              <a:cs typeface="Times New Roman" pitchFamily="18"/>
            </a:endParaRPr>
          </a:p>
        </p:txBody>
      </p:sp>
      <p:sp>
        <p:nvSpPr>
          <p:cNvPr id="4" name="Объект 3"/>
          <p:cNvSpPr txBox="1">
            <a:spLocks noGrp="1"/>
          </p:cNvSpPr>
          <p:nvPr>
            <p:ph type="body" idx="4294967295"/>
          </p:nvPr>
        </p:nvSpPr>
        <p:spPr>
          <a:xfrm>
            <a:off x="715139" y="1600200"/>
            <a:ext cx="8177221" cy="4820330"/>
          </a:xfrm>
        </p:spPr>
        <p:txBody>
          <a:bodyPr/>
          <a:lstStyle>
            <a:defPPr marL="432000" lvl="0" indent="-324000" algn="l" rtl="0" hangingPunct="1">
              <a:spcBef>
                <a:spcPts val="0"/>
              </a:spcBef>
              <a:spcAft>
                <a:spcPts val="1417"/>
              </a:spcAft>
              <a:buSzPct val="45000"/>
              <a:buFont typeface="StarSymbol"/>
              <a:buNone/>
              <a:defRPr lang="ru-RU" sz="3200" b="0" i="0" u="none" strike="noStrike" kern="1200" spc="0">
                <a:ln>
                  <a:noFill/>
                </a:ln>
                <a:solidFill>
                  <a:srgbClr val="000000"/>
                </a:solidFill>
                <a:latin typeface="Calibri"/>
                <a:ea typeface="Microsoft YaHei" pitchFamily="2"/>
                <a:cs typeface="Arial" pitchFamily="2"/>
              </a:defRPr>
            </a:defPPr>
            <a:lvl1pPr marL="432000" lvl="0" indent="-324000" algn="l" rtl="0" hangingPunct="1">
              <a:spcBef>
                <a:spcPts val="0"/>
              </a:spcBef>
              <a:spcAft>
                <a:spcPts val="1417"/>
              </a:spcAft>
              <a:buSzPct val="45000"/>
              <a:buFont typeface="StarSymbol"/>
              <a:buChar char="●"/>
              <a:defRPr lang="ru-RU" sz="3200" b="0" i="0" u="none" strike="noStrike" kern="1200" spc="0">
                <a:ln>
                  <a:noFill/>
                </a:ln>
                <a:solidFill>
                  <a:srgbClr val="000000"/>
                </a:solidFill>
                <a:latin typeface="Calibri"/>
                <a:ea typeface="Microsoft YaHei" pitchFamily="2"/>
                <a:cs typeface="Arial" pitchFamily="2"/>
              </a:defRPr>
            </a:lvl1pPr>
            <a:lvl2pPr marL="864000" lvl="1" indent="-324000" algn="l" rtl="0" hangingPunct="1">
              <a:spcBef>
                <a:spcPts val="0"/>
              </a:spcBef>
              <a:spcAft>
                <a:spcPts val="1134"/>
              </a:spcAft>
              <a:buSzPct val="75000"/>
              <a:buFont typeface="StarSymbol"/>
              <a:buChar char="–"/>
              <a:defRPr lang="ru-RU" sz="2400" b="0" i="0" u="none" strike="noStrike" kern="1200" spc="0">
                <a:ln>
                  <a:noFill/>
                </a:ln>
                <a:solidFill>
                  <a:srgbClr val="000000"/>
                </a:solidFill>
                <a:latin typeface="Calibri"/>
                <a:ea typeface="Microsoft YaHei" pitchFamily="2"/>
                <a:cs typeface="Arial" pitchFamily="2"/>
              </a:defRPr>
            </a:lvl2pPr>
            <a:lvl3pPr marL="1295999" lvl="2" indent="-288000" algn="l" rtl="0" hangingPunct="1">
              <a:spcBef>
                <a:spcPts val="0"/>
              </a:spcBef>
              <a:spcAft>
                <a:spcPts val="850"/>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3pPr>
            <a:lvl4pPr marL="1728000" lvl="3" indent="-216000" algn="l" rtl="0" hangingPunct="1">
              <a:spcBef>
                <a:spcPts val="0"/>
              </a:spcBef>
              <a:spcAft>
                <a:spcPts val="567"/>
              </a:spcAft>
              <a:buSzPct val="75000"/>
              <a:buFont typeface="StarSymbol"/>
              <a:buChar char="–"/>
              <a:defRPr lang="ru-RU" sz="2000" b="0" i="0" u="none" strike="noStrike" kern="1200" spc="0">
                <a:ln>
                  <a:noFill/>
                </a:ln>
                <a:solidFill>
                  <a:srgbClr val="000000"/>
                </a:solidFill>
                <a:latin typeface="Calibri"/>
                <a:ea typeface="Microsoft YaHei" pitchFamily="2"/>
                <a:cs typeface="Arial" pitchFamily="2"/>
              </a:defRPr>
            </a:lvl4pPr>
            <a:lvl5pPr marL="2160000" lvl="4"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just">
              <a:spcBef>
                <a:spcPts val="638"/>
              </a:spcBef>
              <a:buNone/>
            </a:pPr>
            <a:endParaRPr lang="ru-RU" sz="2000" dirty="0">
              <a:latin typeface="Times New Roman" pitchFamily="18"/>
              <a:cs typeface="Times New Roman" pitchFamily="16"/>
            </a:endParaRPr>
          </a:p>
        </p:txBody>
      </p:sp>
      <p:pic>
        <p:nvPicPr>
          <p:cNvPr id="5" name="Picture 2"/>
          <p:cNvPicPr>
            <a:picLocks noChangeAspect="1"/>
          </p:cNvPicPr>
          <p:nvPr/>
        </p:nvPicPr>
        <p:blipFill>
          <a:blip r:embed="rId3">
            <a:lum/>
            <a:alphaModFix/>
          </a:blip>
          <a:srcRect/>
          <a:stretch>
            <a:fillRect/>
          </a:stretch>
        </p:blipFill>
        <p:spPr>
          <a:xfrm>
            <a:off x="179640" y="181080"/>
            <a:ext cx="1070999" cy="1079639"/>
          </a:xfrm>
          <a:prstGeom prst="rect">
            <a:avLst/>
          </a:prstGeom>
          <a:noFill/>
          <a:ln>
            <a:noFill/>
          </a:ln>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1397" y="199786"/>
            <a:ext cx="6840760" cy="478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899592" y="3789040"/>
            <a:ext cx="7416824" cy="2631490"/>
          </a:xfrm>
          <a:prstGeom prst="rect">
            <a:avLst/>
          </a:prstGeom>
        </p:spPr>
        <p:txBody>
          <a:bodyPr wrap="square">
            <a:spAutoFit/>
          </a:bodyPr>
          <a:lstStyle/>
          <a:p>
            <a:pPr lvl="0" algn="just">
              <a:spcBef>
                <a:spcPts val="638"/>
              </a:spcBef>
            </a:pPr>
            <a:r>
              <a:rPr lang="ru-RU" sz="2000" dirty="0" smtClean="0">
                <a:latin typeface="Times New Roman" pitchFamily="18"/>
                <a:cs typeface="Times New Roman" pitchFamily="16"/>
              </a:rPr>
              <a:t>Данная полевая работа дала возможность оценить стационары по определенным критериям в области выявления ИСМП с антибиотикорезистентностью и  МЛУ.</a:t>
            </a:r>
          </a:p>
          <a:p>
            <a:pPr lvl="0" algn="just">
              <a:spcBef>
                <a:spcPts val="638"/>
              </a:spcBef>
            </a:pPr>
            <a:r>
              <a:rPr lang="ru-RU" sz="2000" dirty="0" smtClean="0">
                <a:latin typeface="Times New Roman" pitchFamily="18"/>
                <a:cs typeface="Times New Roman" pitchFamily="16"/>
              </a:rPr>
              <a:t>Дать реальную оценку состояния системы выявления ИСМП с МЛУ и антибиотикорезистентностью на уровне наших стационаров, выявить недостатки данной системы, провести анализ и разработать план мероприятий по внедрению, с привлечением заинтересованных лиц.</a:t>
            </a:r>
            <a:endParaRPr lang="ru-RU" sz="2000" dirty="0">
              <a:latin typeface="Times New Roman" pitchFamily="18"/>
              <a:cs typeface="Times New Roman" pitchFamily="16"/>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635896" y="260648"/>
            <a:ext cx="3008313" cy="1162050"/>
          </a:xfrm>
        </p:spPr>
        <p:txBody>
          <a:bodyPr/>
          <a:lstStyle/>
          <a:p>
            <a:pPr algn="ctr">
              <a:buNone/>
            </a:pPr>
            <a:r>
              <a:rPr lang="ru-RU" sz="2800" b="1" dirty="0" smtClean="0">
                <a:latin typeface="Times New Roman" pitchFamily="18" charset="0"/>
                <a:cs typeface="Times New Roman" pitchFamily="18" charset="0"/>
              </a:rPr>
              <a:t>Ссылки</a:t>
            </a:r>
            <a:endParaRPr lang="ru-RU" sz="2800" b="1" dirty="0">
              <a:latin typeface="Times New Roman" pitchFamily="18" charset="0"/>
              <a:cs typeface="Times New Roman" pitchFamily="18" charset="0"/>
            </a:endParaRP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1560" y="188640"/>
            <a:ext cx="1072989" cy="107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Текст 7"/>
          <p:cNvSpPr>
            <a:spLocks noGrp="1"/>
          </p:cNvSpPr>
          <p:nvPr>
            <p:ph type="body" sz="half" idx="2"/>
          </p:nvPr>
        </p:nvSpPr>
        <p:spPr>
          <a:xfrm>
            <a:off x="457200" y="1772816"/>
            <a:ext cx="7715200" cy="4353347"/>
          </a:xfrm>
        </p:spPr>
        <p:txBody>
          <a:bodyPr/>
          <a:lstStyle/>
          <a:p>
            <a:pPr lvl="0"/>
            <a:r>
              <a:rPr lang="en-US" sz="2000" dirty="0" smtClean="0">
                <a:latin typeface="Calibri" pitchFamily="18"/>
                <a:hlinkClick r:id="rId3"/>
              </a:rPr>
              <a:t>https://hls.kz</a:t>
            </a:r>
          </a:p>
          <a:p>
            <a:r>
              <a:rPr lang="ru-RU" sz="2000" u="sng" dirty="0">
                <a:hlinkClick r:id="rId4"/>
              </a:rPr>
              <a:t>http://www.who.int/antimicrobial-resistance/publications/Tackling-AMR-multisectoral-coordination-june2018.pdf</a:t>
            </a:r>
            <a:endParaRPr lang="ru-RU" sz="2000" dirty="0"/>
          </a:p>
          <a:p>
            <a:r>
              <a:rPr lang="ru-RU" sz="2000" u="sng" dirty="0">
                <a:hlinkClick r:id="rId5"/>
              </a:rPr>
              <a:t>http://</a:t>
            </a:r>
            <a:r>
              <a:rPr lang="ru-RU" sz="2000" u="sng" dirty="0" smtClean="0">
                <a:hlinkClick r:id="rId5"/>
              </a:rPr>
              <a:t>www.who.int/ru/news-room/fact-sheets/detail/antibiotic-resistance</a:t>
            </a:r>
            <a:r>
              <a:rPr lang="ru-RU" sz="2000" dirty="0"/>
              <a:t> </a:t>
            </a:r>
          </a:p>
          <a:p>
            <a:r>
              <a:rPr lang="ru-RU" sz="2000" u="sng" dirty="0">
                <a:hlinkClick r:id="rId6"/>
              </a:rPr>
              <a:t>http://</a:t>
            </a:r>
            <a:r>
              <a:rPr lang="ru-RU" sz="2000" u="sng" dirty="0" smtClean="0">
                <a:hlinkClick r:id="rId6"/>
              </a:rPr>
              <a:t>www.who.int/antimicrobial-resistance/global-action-plan/UpdatedRoadmap-Global-Framework-for-Development-Stewardship-to-combatAMR_2017_11_03.pdf</a:t>
            </a:r>
            <a:endParaRPr lang="ru-RU" sz="2000" dirty="0"/>
          </a:p>
          <a:p>
            <a:r>
              <a:rPr lang="ru-RU" sz="2000" u="sng" dirty="0">
                <a:hlinkClick r:id="rId7"/>
              </a:rPr>
              <a:t>http://apps.who.int/iris/bitstream/handle/10665/255747/9789241512411-eng.pdf</a:t>
            </a:r>
            <a:endParaRPr lang="ru-RU" sz="2000" dirty="0"/>
          </a:p>
          <a:p>
            <a:endParaRPr lang="ru-RU" sz="2000" dirty="0"/>
          </a:p>
        </p:txBody>
      </p:sp>
    </p:spTree>
    <p:extLst>
      <p:ext uri="{BB962C8B-B14F-4D97-AF65-F5344CB8AC3E}">
        <p14:creationId xmlns:p14="http://schemas.microsoft.com/office/powerpoint/2010/main" val="1625137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name="page71">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043639" y="260640"/>
            <a:ext cx="8217000" cy="6162840"/>
          </a:xfrm>
          <a:prstGeom prst="rect">
            <a:avLst/>
          </a:prstGeom>
          <a:noFill/>
          <a:ln>
            <a:noFill/>
          </a:ln>
        </p:spPr>
      </p:pic>
      <p:pic>
        <p:nvPicPr>
          <p:cNvPr id="3" name="Picture 2"/>
          <p:cNvPicPr>
            <a:picLocks noChangeAspect="1"/>
          </p:cNvPicPr>
          <p:nvPr/>
        </p:nvPicPr>
        <p:blipFill>
          <a:blip r:embed="rId4">
            <a:lum/>
            <a:alphaModFix/>
          </a:blip>
          <a:srcRect/>
          <a:stretch>
            <a:fillRect/>
          </a:stretch>
        </p:blipFill>
        <p:spPr>
          <a:xfrm>
            <a:off x="179640" y="181080"/>
            <a:ext cx="1070999" cy="1079639"/>
          </a:xfrm>
          <a:prstGeom prst="rect">
            <a:avLst/>
          </a:prstGeom>
          <a:noFill/>
          <a:ln>
            <a:noFill/>
          </a:ln>
        </p:spPr>
      </p:pic>
      <p:sp>
        <p:nvSpPr>
          <p:cNvPr id="4" name="Прямоугольник 3"/>
          <p:cNvSpPr/>
          <p:nvPr/>
        </p:nvSpPr>
        <p:spPr>
          <a:xfrm>
            <a:off x="2286000" y="2813447"/>
            <a:ext cx="4572000" cy="1231106"/>
          </a:xfrm>
          <a:prstGeom prst="rect">
            <a:avLst/>
          </a:prstGeom>
        </p:spPr>
        <p:txBody>
          <a:bodyPr>
            <a:spAutoFit/>
          </a:bodyPr>
          <a:lstStyle/>
          <a:p>
            <a:r>
              <a:rPr lang="en-US" b="1" dirty="0">
                <a:hlinkClick r:id="rId5"/>
              </a:rPr>
              <a:t>secretariat@hls.kz</a:t>
            </a:r>
            <a:r>
              <a:rPr lang="ru-RU" b="1" dirty="0"/>
              <a:t/>
            </a:r>
            <a:br>
              <a:rPr lang="ru-RU" b="1" dirty="0"/>
            </a:br>
            <a:r>
              <a:rPr lang="ru-RU" b="1" dirty="0">
                <a:solidFill>
                  <a:srgbClr val="0070C0"/>
                </a:solidFill>
                <a:hlinkClick r:id="rId5"/>
              </a:rPr>
              <a:t> </a:t>
            </a:r>
            <a:r>
              <a:rPr lang="ru-RU" b="1" dirty="0">
                <a:hlinkClick r:id="rId5"/>
              </a:rPr>
              <a:t>Сайт: </a:t>
            </a:r>
            <a:r>
              <a:rPr lang="en-US" b="1" dirty="0">
                <a:hlinkClick r:id="rId5"/>
              </a:rPr>
              <a:t>https://hls.kz/ </a:t>
            </a:r>
            <a:r>
              <a:rPr lang="ru-RU" b="1" dirty="0"/>
              <a:t/>
            </a:r>
            <a:br>
              <a:rPr lang="ru-RU" b="1" dirty="0"/>
            </a:br>
            <a:r>
              <a:rPr lang="ru-RU" sz="2000" b="1" dirty="0">
                <a:solidFill>
                  <a:srgbClr val="0070C0"/>
                </a:solidFill>
              </a:rPr>
              <a:t/>
            </a:r>
            <a:br>
              <a:rPr lang="ru-RU" sz="2000" b="1" dirty="0">
                <a:solidFill>
                  <a:srgbClr val="0070C0"/>
                </a:solidFill>
              </a:rPr>
            </a:b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394639" y="503640"/>
            <a:ext cx="6201698" cy="76512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lnSpc>
                <a:spcPct val="100000"/>
              </a:lnSpc>
              <a:buNone/>
            </a:pPr>
            <a:r>
              <a:rPr lang="ru-RU" sz="2800" b="1" dirty="0" smtClean="0">
                <a:latin typeface="Times New Roman" pitchFamily="18"/>
                <a:cs typeface="Times New Roman" pitchFamily="18"/>
              </a:rPr>
              <a:t>Роль медицинского персонала по сдерживанию  АМР и МЛУ</a:t>
            </a:r>
            <a:r>
              <a:rPr lang="ru-RU" sz="2800" b="1" dirty="0">
                <a:latin typeface="Times New Roman" pitchFamily="18"/>
                <a:cs typeface="Times New Roman" pitchFamily="18"/>
              </a:rPr>
              <a:t/>
            </a:r>
            <a:br>
              <a:rPr lang="ru-RU" sz="2800" b="1" dirty="0">
                <a:latin typeface="Times New Roman" pitchFamily="18"/>
                <a:cs typeface="Times New Roman" pitchFamily="18"/>
              </a:rPr>
            </a:br>
            <a:endParaRPr lang="ru-RU" sz="2800" b="1" dirty="0">
              <a:latin typeface="Times New Roman" pitchFamily="18"/>
              <a:cs typeface="Times New Roman" pitchFamily="18"/>
            </a:endParaRPr>
          </a:p>
        </p:txBody>
      </p:sp>
      <p:sp>
        <p:nvSpPr>
          <p:cNvPr id="3" name="Объект 2"/>
          <p:cNvSpPr txBox="1">
            <a:spLocks noGrp="1"/>
          </p:cNvSpPr>
          <p:nvPr>
            <p:ph type="body" idx="4294967295"/>
          </p:nvPr>
        </p:nvSpPr>
        <p:spPr>
          <a:xfrm>
            <a:off x="755576" y="1412776"/>
            <a:ext cx="7692120" cy="5256584"/>
          </a:xfrm>
        </p:spPr>
        <p:txBody>
          <a:bodyPr/>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marL="0" lvl="0" indent="0" algn="just">
              <a:lnSpc>
                <a:spcPct val="100000"/>
              </a:lnSpc>
              <a:buNone/>
            </a:pPr>
            <a:endParaRPr lang="ru-RU" sz="1600" b="1" i="1" dirty="0">
              <a:latin typeface="Times New Roman" pitchFamily="18"/>
              <a:cs typeface="Times New Roman" pitchFamily="16"/>
            </a:endParaRPr>
          </a:p>
          <a:p>
            <a:pPr marL="0" lvl="0" indent="0" algn="just">
              <a:lnSpc>
                <a:spcPct val="100000"/>
              </a:lnSpc>
              <a:spcAft>
                <a:spcPts val="600"/>
              </a:spcAft>
              <a:buNone/>
            </a:pPr>
            <a:r>
              <a:rPr lang="ru-RU" sz="2000" dirty="0" smtClean="0">
                <a:latin typeface="Times New Roman" pitchFamily="18"/>
                <a:cs typeface="Times New Roman" pitchFamily="16"/>
              </a:rPr>
              <a:t>для </a:t>
            </a:r>
            <a:r>
              <a:rPr lang="ru-RU" sz="2000" dirty="0">
                <a:latin typeface="Times New Roman" pitchFamily="18"/>
                <a:cs typeface="Times New Roman" pitchFamily="16"/>
              </a:rPr>
              <a:t>предотвращения распространения устойчивости к</a:t>
            </a:r>
          </a:p>
          <a:p>
            <a:pPr marL="0" lvl="0" indent="0" algn="just">
              <a:lnSpc>
                <a:spcPct val="100000"/>
              </a:lnSpc>
              <a:spcAft>
                <a:spcPts val="600"/>
              </a:spcAft>
              <a:buNone/>
            </a:pPr>
            <a:r>
              <a:rPr lang="ru-RU" sz="2000" dirty="0">
                <a:latin typeface="Times New Roman" pitchFamily="18"/>
                <a:cs typeface="Times New Roman" pitchFamily="16"/>
              </a:rPr>
              <a:t> антибиотикам медработники должны:</a:t>
            </a:r>
          </a:p>
          <a:p>
            <a:pPr marL="0" lvl="0" indent="0" algn="just">
              <a:lnSpc>
                <a:spcPct val="100000"/>
              </a:lnSpc>
              <a:spcAft>
                <a:spcPts val="600"/>
              </a:spcAft>
              <a:buNone/>
            </a:pPr>
            <a:r>
              <a:rPr lang="ru-RU" sz="2000" dirty="0">
                <a:latin typeface="Times New Roman" pitchFamily="18"/>
                <a:cs typeface="Times New Roman" pitchFamily="16"/>
              </a:rPr>
              <a:t>• соблюдать требования профессиональной гигиены;</a:t>
            </a:r>
          </a:p>
          <a:p>
            <a:pPr marL="0" lvl="0" indent="0" algn="just">
              <a:lnSpc>
                <a:spcPct val="100000"/>
              </a:lnSpc>
              <a:spcAft>
                <a:spcPts val="600"/>
              </a:spcAft>
              <a:buNone/>
            </a:pPr>
            <a:r>
              <a:rPr lang="ru-RU" sz="2000" dirty="0">
                <a:latin typeface="Times New Roman" pitchFamily="18"/>
                <a:cs typeface="Times New Roman" pitchFamily="16"/>
              </a:rPr>
              <a:t>• назначать и отпускать антибиотики только в случаях, когда в них есть необходимость, в соответствии с действующими лечебными инструкциями;</a:t>
            </a:r>
          </a:p>
          <a:p>
            <a:pPr marL="0" lvl="0" indent="0" algn="just">
              <a:lnSpc>
                <a:spcPct val="100000"/>
              </a:lnSpc>
              <a:spcAft>
                <a:spcPts val="600"/>
              </a:spcAft>
              <a:buNone/>
            </a:pPr>
            <a:r>
              <a:rPr lang="ru-RU" sz="2000" dirty="0">
                <a:latin typeface="Times New Roman" pitchFamily="18"/>
                <a:cs typeface="Times New Roman" pitchFamily="16"/>
              </a:rPr>
              <a:t>• информировать группы по </a:t>
            </a:r>
            <a:r>
              <a:rPr lang="ru-RU" sz="2000" dirty="0" err="1">
                <a:latin typeface="Times New Roman" pitchFamily="18"/>
                <a:cs typeface="Times New Roman" pitchFamily="16"/>
              </a:rPr>
              <a:t>эпиднадзору</a:t>
            </a:r>
            <a:r>
              <a:rPr lang="ru-RU" sz="2000" dirty="0">
                <a:latin typeface="Times New Roman" pitchFamily="18"/>
                <a:cs typeface="Times New Roman" pitchFamily="16"/>
              </a:rPr>
              <a:t> об инфекциях, сопровождающихся устойчивостью к антибиотикам;</a:t>
            </a:r>
          </a:p>
          <a:p>
            <a:pPr marL="0" lvl="0" indent="0" algn="just">
              <a:lnSpc>
                <a:spcPct val="100000"/>
              </a:lnSpc>
              <a:spcAft>
                <a:spcPts val="600"/>
              </a:spcAft>
              <a:buNone/>
            </a:pPr>
            <a:r>
              <a:rPr lang="ru-RU" sz="2000" dirty="0">
                <a:latin typeface="Times New Roman" pitchFamily="18"/>
                <a:cs typeface="Times New Roman" pitchFamily="16"/>
              </a:rPr>
              <a:t>• разъяснять пациентам, как правильно принимать антибиотики, что способствует развитию устойчивости к ним и какова опасность их неправильного использования;</a:t>
            </a:r>
          </a:p>
          <a:p>
            <a:pPr marL="0" lvl="0" indent="0" algn="just">
              <a:lnSpc>
                <a:spcPct val="100000"/>
              </a:lnSpc>
              <a:spcAft>
                <a:spcPts val="600"/>
              </a:spcAft>
              <a:buNone/>
            </a:pPr>
            <a:r>
              <a:rPr lang="ru-RU" sz="2000" dirty="0">
                <a:latin typeface="Times New Roman" pitchFamily="18"/>
                <a:cs typeface="Times New Roman" pitchFamily="16"/>
              </a:rPr>
              <a:t>• объяснять пациентам, как предотвращать инфекции (например, делая прививки, соблюдая личную </a:t>
            </a:r>
            <a:r>
              <a:rPr lang="ru-RU" sz="2000" dirty="0" smtClean="0">
                <a:latin typeface="Times New Roman" pitchFamily="18"/>
                <a:cs typeface="Times New Roman" pitchFamily="16"/>
              </a:rPr>
              <a:t>гигиену и </a:t>
            </a:r>
            <a:r>
              <a:rPr lang="ru-RU" sz="2000" dirty="0">
                <a:latin typeface="Times New Roman" pitchFamily="18"/>
                <a:cs typeface="Times New Roman" pitchFamily="16"/>
              </a:rPr>
              <a:t>закрывая нос и рот платком при чихании и кашле</a:t>
            </a:r>
            <a:r>
              <a:rPr lang="ru-RU" sz="2000" dirty="0" smtClean="0">
                <a:latin typeface="Times New Roman" pitchFamily="18"/>
                <a:cs typeface="Times New Roman" pitchFamily="16"/>
              </a:rPr>
              <a:t>);</a:t>
            </a:r>
            <a:endParaRPr lang="ru-RU" sz="2000" dirty="0">
              <a:latin typeface="Times New Roman" pitchFamily="18"/>
              <a:cs typeface="Times New Roman" pitchFamily="16"/>
            </a:endParaRPr>
          </a:p>
          <a:p>
            <a:pPr marL="0" lvl="0" indent="0">
              <a:spcBef>
                <a:spcPts val="751"/>
              </a:spcBef>
              <a:buNone/>
            </a:pPr>
            <a:endParaRPr lang="ru-RU" dirty="0">
              <a:latin typeface="Calibri" pitchFamily="18"/>
              <a:cs typeface="Times New Roman" pitchFamily="16"/>
            </a:endParaRPr>
          </a:p>
        </p:txBody>
      </p:sp>
      <p:pic>
        <p:nvPicPr>
          <p:cNvPr id="4" name="Picture 2"/>
          <p:cNvPicPr>
            <a:picLocks noChangeAspect="1"/>
          </p:cNvPicPr>
          <p:nvPr/>
        </p:nvPicPr>
        <p:blipFill>
          <a:blip r:embed="rId3">
            <a:lum/>
            <a:alphaModFix/>
          </a:blip>
          <a:srcRect/>
          <a:stretch>
            <a:fillRect/>
          </a:stretch>
        </p:blipFill>
        <p:spPr>
          <a:xfrm>
            <a:off x="7488360" y="189000"/>
            <a:ext cx="1655280" cy="1733039"/>
          </a:xfrm>
          <a:prstGeom prst="rect">
            <a:avLst/>
          </a:prstGeom>
          <a:noFill/>
          <a:ln>
            <a:noFill/>
          </a:ln>
        </p:spPr>
      </p:pic>
      <p:pic>
        <p:nvPicPr>
          <p:cNvPr id="5" name="Picture 2"/>
          <p:cNvPicPr>
            <a:picLocks noChangeAspect="1"/>
          </p:cNvPicPr>
          <p:nvPr/>
        </p:nvPicPr>
        <p:blipFill>
          <a:blip r:embed="rId4">
            <a:lum/>
            <a:alphaModFix/>
          </a:blip>
          <a:srcRect/>
          <a:stretch>
            <a:fillRect/>
          </a:stretch>
        </p:blipFill>
        <p:spPr>
          <a:xfrm>
            <a:off x="323640" y="80640"/>
            <a:ext cx="1070999" cy="1079639"/>
          </a:xfrm>
          <a:prstGeom prst="rect">
            <a:avLst/>
          </a:prstGeom>
          <a:noFill/>
          <a:ln>
            <a:noFill/>
          </a:ln>
        </p:spPr>
      </p:pic>
    </p:spTree>
    <p:extLst>
      <p:ext uri="{BB962C8B-B14F-4D97-AF65-F5344CB8AC3E}">
        <p14:creationId xmlns:p14="http://schemas.microsoft.com/office/powerpoint/2010/main" val="350400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81720" y="457200"/>
            <a:ext cx="6319080" cy="1325160"/>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lnSpc>
                <a:spcPct val="100000"/>
              </a:lnSpc>
              <a:buNone/>
            </a:pPr>
            <a:r>
              <a:rPr lang="ru-RU" sz="1800" b="1" dirty="0">
                <a:latin typeface="Times New Roman" pitchFamily="18"/>
                <a:cs typeface="Times New Roman" pitchFamily="18"/>
              </a:rPr>
              <a:t/>
            </a:r>
            <a:br>
              <a:rPr lang="ru-RU" sz="1800" b="1" dirty="0">
                <a:latin typeface="Times New Roman" pitchFamily="18"/>
                <a:cs typeface="Times New Roman" pitchFamily="18"/>
              </a:rPr>
            </a:br>
            <a:r>
              <a:rPr lang="ru-RU" sz="1800" b="1" dirty="0">
                <a:latin typeface="Times New Roman" pitchFamily="18"/>
                <a:cs typeface="Times New Roman" pitchFamily="18"/>
              </a:rPr>
              <a:t/>
            </a:r>
            <a:br>
              <a:rPr lang="ru-RU" sz="1800" b="1" dirty="0">
                <a:latin typeface="Times New Roman" pitchFamily="18"/>
                <a:cs typeface="Times New Roman" pitchFamily="18"/>
              </a:rPr>
            </a:br>
            <a:r>
              <a:rPr lang="ru-RU" sz="2800" b="1" dirty="0" smtClean="0">
                <a:latin typeface="Times New Roman" pitchFamily="18"/>
                <a:cs typeface="Times New Roman" pitchFamily="18"/>
              </a:rPr>
              <a:t>Роль администрации</a:t>
            </a:r>
            <a:r>
              <a:rPr lang="ru-RU" sz="1800" b="1" dirty="0">
                <a:latin typeface="Times New Roman" pitchFamily="18"/>
                <a:cs typeface="Times New Roman" pitchFamily="18"/>
              </a:rPr>
              <a:t/>
            </a:r>
            <a:br>
              <a:rPr lang="ru-RU" sz="1800" b="1" dirty="0">
                <a:latin typeface="Times New Roman" pitchFamily="18"/>
                <a:cs typeface="Times New Roman" pitchFamily="18"/>
              </a:rPr>
            </a:br>
            <a:r>
              <a:rPr lang="ru-RU" sz="2700" b="1" dirty="0">
                <a:latin typeface="Times New Roman" pitchFamily="18"/>
                <a:cs typeface="Times New Roman" pitchFamily="18"/>
              </a:rPr>
              <a:t/>
            </a:r>
            <a:br>
              <a:rPr lang="ru-RU" sz="2700" b="1" dirty="0">
                <a:latin typeface="Times New Roman" pitchFamily="18"/>
                <a:cs typeface="Times New Roman" pitchFamily="18"/>
              </a:rPr>
            </a:br>
            <a:r>
              <a:rPr lang="ru-RU" dirty="0">
                <a:cs typeface="Times New Roman" pitchFamily="18"/>
              </a:rPr>
              <a:t/>
            </a:r>
            <a:br>
              <a:rPr lang="ru-RU" dirty="0">
                <a:cs typeface="Times New Roman" pitchFamily="18"/>
              </a:rPr>
            </a:br>
            <a:endParaRPr lang="ru-RU" dirty="0">
              <a:cs typeface="Times New Roman" pitchFamily="18"/>
            </a:endParaRPr>
          </a:p>
        </p:txBody>
      </p:sp>
      <p:sp>
        <p:nvSpPr>
          <p:cNvPr id="3" name="Объект 3"/>
          <p:cNvSpPr txBox="1">
            <a:spLocks noGrp="1"/>
          </p:cNvSpPr>
          <p:nvPr>
            <p:ph type="body" idx="4294967295"/>
          </p:nvPr>
        </p:nvSpPr>
        <p:spPr/>
        <p:txBody>
          <a:bodyPr/>
          <a:lstStyle>
            <a:defPPr marL="432000" lvl="0" indent="-324000" algn="l" rtl="0" hangingPunct="1">
              <a:lnSpc>
                <a:spcPct val="90000"/>
              </a:lnSpc>
              <a:spcBef>
                <a:spcPts val="0"/>
              </a:spcBef>
              <a:spcAft>
                <a:spcPts val="1417"/>
              </a:spcAft>
              <a:buSzPct val="45000"/>
              <a:buFont typeface="StarSymbol"/>
              <a:buNone/>
              <a:defRPr lang="ru-RU" sz="2100" b="0" i="0" u="none" strike="noStrike" kern="1200" spc="0">
                <a:ln>
                  <a:noFill/>
                </a:ln>
                <a:solidFill>
                  <a:srgbClr val="000000"/>
                </a:solidFill>
                <a:latin typeface="Calibri"/>
                <a:ea typeface="Microsoft YaHei" pitchFamily="2"/>
                <a:cs typeface="Arial" pitchFamily="2"/>
              </a:defRPr>
            </a:defPPr>
            <a:lvl1pPr marL="432000" lvl="0" indent="-324000" algn="l" rtl="0" hangingPunct="1">
              <a:lnSpc>
                <a:spcPct val="90000"/>
              </a:lnSpc>
              <a:spcBef>
                <a:spcPts val="0"/>
              </a:spcBef>
              <a:spcAft>
                <a:spcPts val="1417"/>
              </a:spcAft>
              <a:buSzPct val="45000"/>
              <a:buFont typeface="StarSymbol"/>
              <a:buChar char="●"/>
              <a:defRPr lang="ru-RU" sz="2100" b="0" i="0" u="none" strike="noStrike" kern="1200" spc="0">
                <a:ln>
                  <a:noFill/>
                </a:ln>
                <a:solidFill>
                  <a:srgbClr val="000000"/>
                </a:solidFill>
                <a:latin typeface="Calibri"/>
                <a:ea typeface="Microsoft YaHei" pitchFamily="2"/>
                <a:cs typeface="Arial" pitchFamily="2"/>
              </a:defRPr>
            </a:lvl1pPr>
            <a:lvl2pPr marL="864000" lvl="1" indent="-324000" algn="l" rtl="0" hangingPunct="1">
              <a:lnSpc>
                <a:spcPct val="90000"/>
              </a:lnSpc>
              <a:spcBef>
                <a:spcPts val="0"/>
              </a:spcBef>
              <a:spcAft>
                <a:spcPts val="1134"/>
              </a:spcAft>
              <a:buSzPct val="75000"/>
              <a:buFont typeface="StarSymbol"/>
              <a:buChar char="–"/>
              <a:defRPr lang="ru-RU" sz="1500" b="0" i="0" u="none" strike="noStrike" kern="1200" spc="0">
                <a:ln>
                  <a:noFill/>
                </a:ln>
                <a:solidFill>
                  <a:srgbClr val="000000"/>
                </a:solidFill>
                <a:latin typeface="Calibri"/>
                <a:ea typeface="Microsoft YaHei" pitchFamily="2"/>
                <a:cs typeface="Arial" pitchFamily="2"/>
              </a:defRPr>
            </a:lvl2pPr>
            <a:lvl3pPr marL="1295999" lvl="2" indent="-288000" algn="l" rtl="0" hangingPunct="1">
              <a:lnSpc>
                <a:spcPct val="90000"/>
              </a:lnSpc>
              <a:spcBef>
                <a:spcPts val="0"/>
              </a:spcBef>
              <a:spcAft>
                <a:spcPts val="850"/>
              </a:spcAft>
              <a:buSzPct val="45000"/>
              <a:buFont typeface="StarSymbol"/>
              <a:buChar char="●"/>
              <a:defRPr lang="ru-RU" sz="1350" b="0" i="0" u="none" strike="noStrike" kern="1200" spc="0">
                <a:ln>
                  <a:noFill/>
                </a:ln>
                <a:solidFill>
                  <a:srgbClr val="000000"/>
                </a:solidFill>
                <a:latin typeface="Calibri"/>
                <a:ea typeface="Microsoft YaHei" pitchFamily="2"/>
                <a:cs typeface="Arial" pitchFamily="2"/>
              </a:defRPr>
            </a:lvl3pPr>
            <a:lvl4pPr marL="1728000" lvl="3" indent="-216000" algn="l" rtl="0" hangingPunct="1">
              <a:lnSpc>
                <a:spcPct val="90000"/>
              </a:lnSpc>
              <a:spcBef>
                <a:spcPts val="0"/>
              </a:spcBef>
              <a:spcAft>
                <a:spcPts val="567"/>
              </a:spcAft>
              <a:buSzPct val="75000"/>
              <a:buFont typeface="StarSymbol"/>
              <a:buChar char="–"/>
              <a:defRPr lang="ru-RU" sz="1350" b="0" i="0" u="none" strike="noStrike" kern="1200" spc="0">
                <a:ln>
                  <a:noFill/>
                </a:ln>
                <a:solidFill>
                  <a:srgbClr val="000000"/>
                </a:solidFill>
                <a:latin typeface="Calibri"/>
                <a:ea typeface="Microsoft YaHei" pitchFamily="2"/>
                <a:cs typeface="Arial" pitchFamily="2"/>
              </a:defRPr>
            </a:lvl4pPr>
            <a:lvl5pPr marL="2160000" lvl="4"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5pPr>
            <a:lvl6pPr marL="2592000" lvl="5"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6pPr>
            <a:lvl7pPr marL="3024000" lvl="6"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7pPr>
            <a:lvl8pPr marL="3456000" lvl="7"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8pPr>
            <a:lvl9pPr marL="3887999" lvl="8" indent="-216000" algn="l" rtl="0" hangingPunct="1">
              <a:lnSpc>
                <a:spcPct val="90000"/>
              </a:lnSpc>
              <a:spcBef>
                <a:spcPts val="0"/>
              </a:spcBef>
              <a:spcAft>
                <a:spcPts val="283"/>
              </a:spcAft>
              <a:buSzPct val="45000"/>
              <a:buFont typeface="StarSymbol"/>
              <a:buChar char="●"/>
              <a:defRPr lang="ru-RU" sz="2000" b="0" i="0" u="none" strike="noStrike" kern="1200" spc="0">
                <a:ln>
                  <a:noFill/>
                </a:ln>
                <a:solidFill>
                  <a:srgbClr val="000000"/>
                </a:solidFill>
                <a:latin typeface="Calibri"/>
                <a:ea typeface="Microsoft YaHei" pitchFamily="2"/>
                <a:cs typeface="Arial" pitchFamily="2"/>
              </a:defRPr>
            </a:lvl9pPr>
          </a:lstStyle>
          <a:p>
            <a:pPr lvl="0">
              <a:buNone/>
            </a:pPr>
            <a:endParaRPr lang="ru-RU" dirty="0">
              <a:latin typeface="" pitchFamily="18"/>
            </a:endParaRPr>
          </a:p>
        </p:txBody>
      </p:sp>
      <p:pic>
        <p:nvPicPr>
          <p:cNvPr id="4" name="Picture 2"/>
          <p:cNvPicPr>
            <a:picLocks noChangeAspect="1"/>
          </p:cNvPicPr>
          <p:nvPr/>
        </p:nvPicPr>
        <p:blipFill>
          <a:blip r:embed="rId3">
            <a:lum/>
            <a:alphaModFix/>
          </a:blip>
          <a:srcRect/>
          <a:stretch>
            <a:fillRect/>
          </a:stretch>
        </p:blipFill>
        <p:spPr>
          <a:xfrm>
            <a:off x="225000" y="103680"/>
            <a:ext cx="1106280" cy="1115280"/>
          </a:xfrm>
          <a:prstGeom prst="rect">
            <a:avLst/>
          </a:prstGeom>
          <a:noFill/>
          <a:ln>
            <a:noFill/>
          </a:ln>
        </p:spPr>
      </p:pic>
      <p:sp>
        <p:nvSpPr>
          <p:cNvPr id="5" name="Прямоугольник 2"/>
          <p:cNvSpPr/>
          <p:nvPr/>
        </p:nvSpPr>
        <p:spPr>
          <a:xfrm>
            <a:off x="778320" y="2421000"/>
            <a:ext cx="7465680" cy="39244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just" rtl="0" hangingPunct="1">
              <a:lnSpc>
                <a:spcPct val="100000"/>
              </a:lnSpc>
              <a:spcBef>
                <a:spcPts val="0"/>
              </a:spcBef>
              <a:spcAft>
                <a:spcPts val="0"/>
              </a:spcAft>
              <a:buNone/>
              <a:tabLst/>
              <a:defRPr sz="1800"/>
            </a:pPr>
            <a:r>
              <a:rPr lang="ru-RU" sz="2000" dirty="0" smtClean="0">
                <a:solidFill>
                  <a:srgbClr val="000000"/>
                </a:solidFill>
                <a:latin typeface="Times New Roman" pitchFamily="18"/>
                <a:ea typeface="Microsoft YaHei" pitchFamily="2"/>
                <a:cs typeface="Times New Roman" pitchFamily="18"/>
              </a:rPr>
              <a:t>д</a:t>
            </a:r>
            <a:r>
              <a:rPr lang="x-none" sz="2000" b="0" i="0" u="none" strike="noStrike" kern="1200" spc="0" dirty="0" smtClean="0">
                <a:ln>
                  <a:noFill/>
                </a:ln>
                <a:solidFill>
                  <a:srgbClr val="000000"/>
                </a:solidFill>
                <a:latin typeface="Times New Roman" pitchFamily="18"/>
                <a:ea typeface="Microsoft YaHei" pitchFamily="2"/>
                <a:cs typeface="Times New Roman" pitchFamily="18"/>
              </a:rPr>
              <a:t>ля </a:t>
            </a:r>
            <a:r>
              <a:rPr lang="x-none" sz="2000" b="0" i="0" u="none" strike="noStrike" kern="1200" spc="0" dirty="0">
                <a:ln>
                  <a:noFill/>
                </a:ln>
                <a:solidFill>
                  <a:srgbClr val="000000"/>
                </a:solidFill>
                <a:latin typeface="Times New Roman" pitchFamily="18"/>
                <a:ea typeface="Microsoft YaHei" pitchFamily="2"/>
                <a:cs typeface="Times New Roman" pitchFamily="18"/>
              </a:rPr>
              <a:t>предотвращения распространения устойчивости к антибиотикам и борьбы с ним </a:t>
            </a:r>
            <a:r>
              <a:rPr lang="ru-RU" sz="2000" b="0" i="0" u="none" strike="noStrike" kern="1200" spc="0" dirty="0" smtClean="0">
                <a:ln>
                  <a:noFill/>
                </a:ln>
                <a:solidFill>
                  <a:srgbClr val="000000"/>
                </a:solidFill>
                <a:latin typeface="Times New Roman" pitchFamily="18"/>
                <a:ea typeface="Microsoft YaHei" pitchFamily="2"/>
                <a:cs typeface="Times New Roman" pitchFamily="18"/>
              </a:rPr>
              <a:t>:</a:t>
            </a:r>
            <a:endParaRPr lang="x-none" sz="2000" b="0" i="0" u="none" strike="noStrike" kern="1200" spc="0" dirty="0">
              <a:ln>
                <a:noFill/>
              </a:ln>
              <a:solidFill>
                <a:srgbClr val="000000"/>
              </a:solidFill>
              <a:latin typeface="Times New Roman" pitchFamily="18"/>
              <a:ea typeface="Microsoft YaHei" pitchFamily="2"/>
              <a:cs typeface="Times New Roman" pitchFamily="18"/>
            </a:endParaRPr>
          </a:p>
          <a:p>
            <a:pPr marL="0" marR="0" lvl="0" indent="0" algn="just"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Microsoft YaHei" pitchFamily="2"/>
                <a:cs typeface="Times New Roman" pitchFamily="18"/>
              </a:rPr>
              <a:t>• </a:t>
            </a:r>
            <a:r>
              <a:rPr lang="ru-RU" sz="2000" b="0" i="0" u="none" strike="noStrike" kern="1200" spc="0" dirty="0" smtClean="0">
                <a:ln>
                  <a:noFill/>
                </a:ln>
                <a:solidFill>
                  <a:srgbClr val="000000"/>
                </a:solidFill>
                <a:latin typeface="Times New Roman" pitchFamily="18"/>
                <a:ea typeface="Microsoft YaHei" pitchFamily="2"/>
                <a:cs typeface="Times New Roman" pitchFamily="18"/>
              </a:rPr>
              <a:t>администрация должна проводить политику рационального использования антибиотиков и продвигать план действий борьбы с </a:t>
            </a:r>
            <a:r>
              <a:rPr lang="x-none" sz="2000" b="0" i="0" u="none" strike="noStrike" kern="1200" spc="0" dirty="0" smtClean="0">
                <a:ln>
                  <a:noFill/>
                </a:ln>
                <a:solidFill>
                  <a:srgbClr val="000000"/>
                </a:solidFill>
                <a:latin typeface="Times New Roman" pitchFamily="18"/>
                <a:ea typeface="Microsoft YaHei" pitchFamily="2"/>
                <a:cs typeface="Times New Roman" pitchFamily="18"/>
              </a:rPr>
              <a:t>устойчивост</a:t>
            </a:r>
            <a:r>
              <a:rPr lang="ru-RU" sz="2000" b="0" i="0" u="none" strike="noStrike" kern="1200" spc="0" dirty="0" err="1" smtClean="0">
                <a:ln>
                  <a:noFill/>
                </a:ln>
                <a:solidFill>
                  <a:srgbClr val="000000"/>
                </a:solidFill>
                <a:latin typeface="Times New Roman" pitchFamily="18"/>
                <a:ea typeface="Microsoft YaHei" pitchFamily="2"/>
                <a:cs typeface="Times New Roman" pitchFamily="18"/>
              </a:rPr>
              <a:t>ью</a:t>
            </a:r>
            <a:r>
              <a:rPr lang="x-none" sz="2000" b="0" i="0" u="none" strike="noStrike" kern="1200" spc="0" dirty="0" smtClean="0">
                <a:ln>
                  <a:noFill/>
                </a:ln>
                <a:solidFill>
                  <a:srgbClr val="000000"/>
                </a:solidFill>
                <a:latin typeface="Times New Roman" pitchFamily="18"/>
                <a:ea typeface="Microsoft YaHei" pitchFamily="2"/>
                <a:cs typeface="Times New Roman" pitchFamily="18"/>
              </a:rPr>
              <a:t> </a:t>
            </a:r>
            <a:r>
              <a:rPr lang="x-none" sz="2000" b="0" i="0" u="none" strike="noStrike" kern="1200" spc="0" dirty="0">
                <a:ln>
                  <a:noFill/>
                </a:ln>
                <a:solidFill>
                  <a:srgbClr val="000000"/>
                </a:solidFill>
                <a:latin typeface="Times New Roman" pitchFamily="18"/>
                <a:ea typeface="Microsoft YaHei" pitchFamily="2"/>
                <a:cs typeface="Times New Roman" pitchFamily="18"/>
              </a:rPr>
              <a:t>к </a:t>
            </a:r>
            <a:r>
              <a:rPr lang="ru-RU" sz="2000" b="0" i="0" u="none" strike="noStrike" kern="1200" spc="0" dirty="0" smtClean="0">
                <a:ln>
                  <a:noFill/>
                </a:ln>
                <a:solidFill>
                  <a:srgbClr val="000000"/>
                </a:solidFill>
                <a:latin typeface="Times New Roman" pitchFamily="18"/>
                <a:ea typeface="Microsoft YaHei" pitchFamily="2"/>
                <a:cs typeface="Times New Roman" pitchFamily="18"/>
              </a:rPr>
              <a:t>противомикробным препаратам.</a:t>
            </a:r>
            <a:endParaRPr lang="x-none" sz="2000" b="0" i="0" u="none" strike="noStrike" kern="1200" spc="0" dirty="0">
              <a:ln>
                <a:noFill/>
              </a:ln>
              <a:solidFill>
                <a:srgbClr val="000000"/>
              </a:solidFill>
              <a:latin typeface="Times New Roman" pitchFamily="18"/>
              <a:ea typeface="Microsoft YaHei" pitchFamily="2"/>
              <a:cs typeface="Times New Roman" pitchFamily="18"/>
            </a:endParaRPr>
          </a:p>
          <a:p>
            <a:pPr marL="0" marR="0" lvl="0" indent="0" algn="just"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Microsoft YaHei" pitchFamily="2"/>
                <a:cs typeface="Times New Roman" pitchFamily="18"/>
              </a:rPr>
              <a:t>• </a:t>
            </a:r>
            <a:r>
              <a:rPr lang="ru-RU" sz="2000" b="0" i="0" u="none" strike="noStrike" kern="1200" spc="0" dirty="0" smtClean="0">
                <a:ln>
                  <a:noFill/>
                </a:ln>
                <a:solidFill>
                  <a:srgbClr val="000000"/>
                </a:solidFill>
                <a:latin typeface="Times New Roman" pitchFamily="18"/>
                <a:ea typeface="Microsoft YaHei" pitchFamily="2"/>
                <a:cs typeface="Times New Roman" pitchFamily="18"/>
              </a:rPr>
              <a:t>быть приверженной, </a:t>
            </a:r>
            <a:r>
              <a:rPr lang="x-none" sz="2000" b="0" i="0" u="none" strike="noStrike" kern="1200" spc="0" dirty="0" smtClean="0">
                <a:ln>
                  <a:noFill/>
                </a:ln>
                <a:solidFill>
                  <a:srgbClr val="000000"/>
                </a:solidFill>
                <a:latin typeface="Times New Roman" pitchFamily="18"/>
                <a:ea typeface="Microsoft YaHei" pitchFamily="2"/>
                <a:cs typeface="Times New Roman" pitchFamily="18"/>
              </a:rPr>
              <a:t>улучшать </a:t>
            </a:r>
            <a:r>
              <a:rPr lang="x-none" sz="2000" b="0" i="0" u="none" strike="noStrike" kern="1200" spc="0" dirty="0">
                <a:ln>
                  <a:noFill/>
                </a:ln>
                <a:solidFill>
                  <a:srgbClr val="000000"/>
                </a:solidFill>
                <a:latin typeface="Times New Roman" pitchFamily="18"/>
                <a:ea typeface="Microsoft YaHei" pitchFamily="2"/>
                <a:cs typeface="Times New Roman" pitchFamily="18"/>
              </a:rPr>
              <a:t>эпиднадзор за устойчивыми к </a:t>
            </a:r>
            <a:r>
              <a:rPr lang="x-none" sz="2000" b="0" i="0" u="none" strike="noStrike" kern="1200" spc="0">
                <a:ln>
                  <a:noFill/>
                </a:ln>
                <a:solidFill>
                  <a:srgbClr val="000000"/>
                </a:solidFill>
                <a:latin typeface="Times New Roman" pitchFamily="18"/>
                <a:ea typeface="Microsoft YaHei" pitchFamily="2"/>
                <a:cs typeface="Times New Roman" pitchFamily="18"/>
              </a:rPr>
              <a:t>антибиотикам </a:t>
            </a:r>
            <a:r>
              <a:rPr lang="x-none" sz="2000" b="0" i="0" u="none" strike="noStrike" kern="1200" spc="0" smtClean="0">
                <a:ln>
                  <a:noFill/>
                </a:ln>
                <a:solidFill>
                  <a:srgbClr val="000000"/>
                </a:solidFill>
                <a:latin typeface="Times New Roman" pitchFamily="18"/>
                <a:ea typeface="Microsoft YaHei" pitchFamily="2"/>
                <a:cs typeface="Times New Roman" pitchFamily="18"/>
              </a:rPr>
              <a:t>инфекциями</a:t>
            </a:r>
            <a:r>
              <a:rPr lang="kk-KZ" sz="2000" b="0" i="0" u="none" strike="noStrike" kern="1200" spc="0" dirty="0" smtClean="0">
                <a:ln>
                  <a:noFill/>
                </a:ln>
                <a:solidFill>
                  <a:srgbClr val="000000"/>
                </a:solidFill>
                <a:latin typeface="Times New Roman" pitchFamily="18"/>
                <a:ea typeface="Microsoft YaHei" pitchFamily="2"/>
                <a:cs typeface="Times New Roman" pitchFamily="18"/>
              </a:rPr>
              <a:t> </a:t>
            </a:r>
            <a:r>
              <a:rPr lang="ru-RU" sz="2000" b="0" i="0" u="none" strike="noStrike" kern="1200" spc="0" dirty="0" smtClean="0">
                <a:ln>
                  <a:noFill/>
                </a:ln>
                <a:solidFill>
                  <a:srgbClr val="000000"/>
                </a:solidFill>
                <a:latin typeface="Times New Roman" pitchFamily="18"/>
                <a:ea typeface="Microsoft YaHei" pitchFamily="2"/>
                <a:cs typeface="Times New Roman" pitchFamily="18"/>
              </a:rPr>
              <a:t>в ,том числе МЛУ</a:t>
            </a:r>
            <a:r>
              <a:rPr lang="x-none" sz="2000" b="0" i="0" u="none" strike="noStrike" kern="1200" spc="0" dirty="0" smtClean="0">
                <a:ln>
                  <a:noFill/>
                </a:ln>
                <a:solidFill>
                  <a:srgbClr val="000000"/>
                </a:solidFill>
                <a:latin typeface="Times New Roman" pitchFamily="18"/>
                <a:ea typeface="Microsoft YaHei" pitchFamily="2"/>
                <a:cs typeface="Times New Roman" pitchFamily="18"/>
              </a:rPr>
              <a:t>;</a:t>
            </a:r>
            <a:endParaRPr lang="x-none" sz="2000" b="0" i="0" u="none" strike="noStrike" kern="1200" spc="0" dirty="0">
              <a:ln>
                <a:noFill/>
              </a:ln>
              <a:solidFill>
                <a:srgbClr val="000000"/>
              </a:solidFill>
              <a:latin typeface="Times New Roman" pitchFamily="18"/>
              <a:ea typeface="Microsoft YaHei" pitchFamily="2"/>
              <a:cs typeface="Times New Roman" pitchFamily="18"/>
            </a:endParaRPr>
          </a:p>
          <a:p>
            <a:pPr marL="0" marR="0" lvl="0" indent="0" algn="just"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Microsoft YaHei" pitchFamily="2"/>
                <a:cs typeface="Times New Roman" pitchFamily="18"/>
              </a:rPr>
              <a:t>• </a:t>
            </a:r>
            <a:r>
              <a:rPr lang="x-none" sz="2000" b="0" i="0" u="none" strike="noStrike" kern="1200" spc="0" dirty="0" smtClean="0">
                <a:ln>
                  <a:noFill/>
                </a:ln>
                <a:solidFill>
                  <a:srgbClr val="000000"/>
                </a:solidFill>
                <a:latin typeface="Times New Roman" pitchFamily="18"/>
                <a:ea typeface="Microsoft YaHei" pitchFamily="2"/>
                <a:cs typeface="Times New Roman" pitchFamily="18"/>
              </a:rPr>
              <a:t>усиливать</a:t>
            </a:r>
            <a:r>
              <a:rPr lang="ru-RU" sz="2000" b="0" i="0" u="none" strike="noStrike" kern="1200" spc="0" dirty="0" smtClean="0">
                <a:ln>
                  <a:noFill/>
                </a:ln>
                <a:solidFill>
                  <a:srgbClr val="000000"/>
                </a:solidFill>
                <a:latin typeface="Times New Roman" pitchFamily="18"/>
                <a:ea typeface="Microsoft YaHei" pitchFamily="2"/>
                <a:cs typeface="Times New Roman" pitchFamily="18"/>
              </a:rPr>
              <a:t> и поддерживать</a:t>
            </a:r>
            <a:r>
              <a:rPr lang="x-none" sz="2000" b="0" i="0" u="none" strike="noStrike" kern="1200" spc="0" dirty="0" smtClean="0">
                <a:ln>
                  <a:noFill/>
                </a:ln>
                <a:solidFill>
                  <a:srgbClr val="000000"/>
                </a:solidFill>
                <a:latin typeface="Times New Roman" pitchFamily="18"/>
                <a:ea typeface="Microsoft YaHei" pitchFamily="2"/>
                <a:cs typeface="Times New Roman" pitchFamily="18"/>
              </a:rPr>
              <a:t>, </a:t>
            </a:r>
            <a:r>
              <a:rPr lang="x-none" sz="2000" b="0" i="0" u="none" strike="noStrike" kern="1200" spc="0" dirty="0">
                <a:ln>
                  <a:noFill/>
                </a:ln>
                <a:solidFill>
                  <a:srgbClr val="000000"/>
                </a:solidFill>
                <a:latin typeface="Times New Roman" pitchFamily="18"/>
                <a:ea typeface="Microsoft YaHei" pitchFamily="2"/>
                <a:cs typeface="Times New Roman" pitchFamily="18"/>
              </a:rPr>
              <a:t>программы и профилактические мероприятия по борьбе с инфекциями;</a:t>
            </a:r>
          </a:p>
          <a:p>
            <a:pPr marL="0" marR="0" lvl="0" indent="0" algn="just" rtl="0" hangingPunct="1">
              <a:lnSpc>
                <a:spcPct val="100000"/>
              </a:lnSpc>
              <a:spcBef>
                <a:spcPts val="0"/>
              </a:spcBef>
              <a:spcAft>
                <a:spcPts val="0"/>
              </a:spcAft>
              <a:buNone/>
              <a:tabLst/>
              <a:defRPr sz="1800"/>
            </a:pPr>
            <a:r>
              <a:rPr lang="x-none" sz="2000" b="0" i="0" u="none" strike="noStrike" kern="1200" spc="0" dirty="0">
                <a:ln>
                  <a:noFill/>
                </a:ln>
                <a:solidFill>
                  <a:srgbClr val="000000"/>
                </a:solidFill>
                <a:latin typeface="Times New Roman" pitchFamily="18"/>
                <a:ea typeface="Microsoft YaHei" pitchFamily="2"/>
                <a:cs typeface="Times New Roman" pitchFamily="18"/>
              </a:rPr>
              <a:t>• регулировать и поощрять надлежащее использование качественных антимикробных препаратов и обращение с ними</a:t>
            </a:r>
            <a:r>
              <a:rPr lang="x-none" sz="2000" b="0" i="0" u="none" strike="noStrike" kern="1200" spc="0" dirty="0" smtClean="0">
                <a:ln>
                  <a:noFill/>
                </a:ln>
                <a:solidFill>
                  <a:srgbClr val="000000"/>
                </a:solidFill>
                <a:latin typeface="Times New Roman" pitchFamily="18"/>
                <a:ea typeface="Microsoft YaHei" pitchFamily="2"/>
                <a:cs typeface="Times New Roman" pitchFamily="18"/>
              </a:rPr>
              <a:t>;</a:t>
            </a:r>
            <a:endParaRPr lang="ru-RU" sz="2000" b="0" i="0" u="none" strike="noStrike" kern="1200" spc="0" dirty="0" smtClean="0">
              <a:ln>
                <a:noFill/>
              </a:ln>
              <a:solidFill>
                <a:srgbClr val="000000"/>
              </a:solidFill>
              <a:latin typeface="Times New Roman" pitchFamily="18"/>
              <a:ea typeface="Microsoft YaHei" pitchFamily="2"/>
              <a:cs typeface="Times New Roman" pitchFamily="18"/>
            </a:endParaRPr>
          </a:p>
          <a:p>
            <a:pPr marL="0" marR="0" lvl="0" indent="0" algn="just" rtl="0" hangingPunct="1">
              <a:lnSpc>
                <a:spcPct val="100000"/>
              </a:lnSpc>
              <a:spcBef>
                <a:spcPts val="0"/>
              </a:spcBef>
              <a:spcAft>
                <a:spcPts val="0"/>
              </a:spcAft>
              <a:buNone/>
              <a:tabLst/>
              <a:defRPr sz="1800"/>
            </a:pPr>
            <a:r>
              <a:rPr lang="ru-RU" sz="2000" dirty="0" smtClean="0">
                <a:solidFill>
                  <a:srgbClr val="000000"/>
                </a:solidFill>
                <a:latin typeface="Times New Roman" pitchFamily="18"/>
                <a:ea typeface="Microsoft YaHei" pitchFamily="2"/>
                <a:cs typeface="Times New Roman" pitchFamily="18"/>
              </a:rPr>
              <a:t>Внедрять мероприятия по мотивации сотрудников, задействованных в ПИИК</a:t>
            </a:r>
            <a:endParaRPr lang="x-none" sz="2000" b="0" i="0" u="none" strike="noStrike" kern="1200" spc="0" dirty="0">
              <a:ln>
                <a:noFill/>
              </a:ln>
              <a:solidFill>
                <a:srgbClr val="000000"/>
              </a:solidFill>
              <a:latin typeface="Times New Roman" pitchFamily="18"/>
              <a:ea typeface="Microsoft YaHei" pitchFamily="2"/>
              <a:cs typeface="Times New Roman" pitchFamily="18"/>
            </a:endParaRPr>
          </a:p>
        </p:txBody>
      </p:sp>
      <p:pic>
        <p:nvPicPr>
          <p:cNvPr id="6" name="Picture 2"/>
          <p:cNvPicPr>
            <a:picLocks noChangeAspect="1"/>
          </p:cNvPicPr>
          <p:nvPr/>
        </p:nvPicPr>
        <p:blipFill>
          <a:blip r:embed="rId4">
            <a:lum/>
            <a:alphaModFix/>
          </a:blip>
          <a:srcRect/>
          <a:stretch>
            <a:fillRect/>
          </a:stretch>
        </p:blipFill>
        <p:spPr>
          <a:xfrm>
            <a:off x="6012000" y="295200"/>
            <a:ext cx="2466720" cy="1847519"/>
          </a:xfrm>
          <a:prstGeom prst="rect">
            <a:avLst/>
          </a:prstGeom>
          <a:noFill/>
          <a:ln>
            <a:noFill/>
          </a:ln>
        </p:spPr>
      </p:pic>
    </p:spTree>
    <p:extLst>
      <p:ext uri="{BB962C8B-B14F-4D97-AF65-F5344CB8AC3E}">
        <p14:creationId xmlns:p14="http://schemas.microsoft.com/office/powerpoint/2010/main" val="159596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1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1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efault 13">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Default 14">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1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fault 16">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efault 1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Default 18">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Default 19">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Default 20">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Default 2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Default 2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Default 24">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Default 2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6">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8">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9">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10">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2929</Words>
  <Application>Microsoft Office PowerPoint</Application>
  <PresentationFormat>Экран (4:3)</PresentationFormat>
  <Paragraphs>233</Paragraphs>
  <Slides>78</Slides>
  <Notes>64</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23</vt:i4>
      </vt:variant>
      <vt:variant>
        <vt:lpstr>Заголовки слайдов</vt:lpstr>
      </vt:variant>
      <vt:variant>
        <vt:i4>78</vt:i4>
      </vt:variant>
    </vt:vector>
  </HeadingPairs>
  <TitlesOfParts>
    <vt:vector size="109" baseType="lpstr">
      <vt:lpstr>Microsoft YaHei</vt:lpstr>
      <vt:lpstr>Arial</vt:lpstr>
      <vt:lpstr>Calibri</vt:lpstr>
      <vt:lpstr>Calibri Light</vt:lpstr>
      <vt:lpstr>Lucida Sans Unicode</vt:lpstr>
      <vt:lpstr>StarSymbol</vt:lpstr>
      <vt:lpstr>Tahoma</vt:lpstr>
      <vt:lpstr>Times New Roman</vt:lpstr>
      <vt:lpstr>Default</vt:lpstr>
      <vt:lpstr>Default 1</vt:lpstr>
      <vt:lpstr>Default 2</vt:lpstr>
      <vt:lpstr>Default 5</vt:lpstr>
      <vt:lpstr>Default 6</vt:lpstr>
      <vt:lpstr>Default 7</vt:lpstr>
      <vt:lpstr>Default 8</vt:lpstr>
      <vt:lpstr>Default 9</vt:lpstr>
      <vt:lpstr>Default 10</vt:lpstr>
      <vt:lpstr>Default 11</vt:lpstr>
      <vt:lpstr>Default 12</vt:lpstr>
      <vt:lpstr>Default 13</vt:lpstr>
      <vt:lpstr>Default 14</vt:lpstr>
      <vt:lpstr>Default 15</vt:lpstr>
      <vt:lpstr>Default 16</vt:lpstr>
      <vt:lpstr>Default 17</vt:lpstr>
      <vt:lpstr>Default 18</vt:lpstr>
      <vt:lpstr>Default 19</vt:lpstr>
      <vt:lpstr>Default 20</vt:lpstr>
      <vt:lpstr>Default 21</vt:lpstr>
      <vt:lpstr>Default 22</vt:lpstr>
      <vt:lpstr>Default 24</vt:lpstr>
      <vt:lpstr>Default 25</vt:lpstr>
      <vt:lpstr>Презентация PowerPoint</vt:lpstr>
      <vt:lpstr>Актуальность</vt:lpstr>
      <vt:lpstr>Основные понятия и определения</vt:lpstr>
      <vt:lpstr>Меры сдерживания  устойчивости  к противомикробным препаратам  </vt:lpstr>
      <vt:lpstr>Мультимодальный подход сдерживания антимикробной резистентности</vt:lpstr>
      <vt:lpstr>Роль госпитального эпидемиолога  по сдерживанию  АМР и МЛУ</vt:lpstr>
      <vt:lpstr>Роль и клинического фармаколога  по сдерживанию  АМР и МЛУ</vt:lpstr>
      <vt:lpstr>Роль медицинского персонала по сдерживанию  АМР и МЛУ </vt:lpstr>
      <vt:lpstr>  Роль администрации   </vt:lpstr>
      <vt:lpstr>Роль бактериологической лаборатории</vt:lpstr>
      <vt:lpstr>Цель</vt:lpstr>
      <vt:lpstr>Полевое задание группы № 3</vt:lpstr>
      <vt:lpstr>Презентация PowerPoint</vt:lpstr>
      <vt:lpstr>Презентация PowerPoint</vt:lpstr>
      <vt:lpstr>КГП на ПХВ «Восточно-Казахстанская областная больница» УЗ ВКО </vt:lpstr>
      <vt:lpstr>Отчет о проделанной работе</vt:lpstr>
      <vt:lpstr>В ходе выполнения полевых зданий на первом этапе был выявлен ряд рисков с крайне высокой степенью значимости: </vt:lpstr>
      <vt:lpstr>Был составлен проект регистра рисков в КГП на ПХВ «Восточно-Казахстанская областная больница»  представлен на Комиссии инфекционного контроля   </vt:lpstr>
      <vt:lpstr>Протокол заседания комиссии инфекционного контроля</vt:lpstr>
      <vt:lpstr>ИТОГИ</vt:lpstr>
      <vt:lpstr> Внедрение системы оценки обнаружения и реагирования ИСМП и микроорганизмов с МЛУ КГП на ПХВ «Восточно-Казахстанская областная больница»  </vt:lpstr>
      <vt:lpstr>Системы для обнаружения, предотвращения и реагирования на инфекции, связанные с оказанием медицинской помощи, и микроорганизмы с множественной лекарственной устойчивостью (МЛУ) в Восточно-Казахстанской областной больнице </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Внутренние документы</vt:lpstr>
      <vt:lpstr>Презентация PowerPoint</vt:lpstr>
      <vt:lpstr>Презентация PowerPoint</vt:lpstr>
      <vt:lpstr>Презентация PowerPoint</vt:lpstr>
      <vt:lpstr>Внутренние документы</vt:lpstr>
      <vt:lpstr>Внутренние документы</vt:lpstr>
      <vt:lpstr>Презентация PowerPoint</vt:lpstr>
      <vt:lpstr>Презентация PowerPoint</vt:lpstr>
      <vt:lpstr>Презентация PowerPoint</vt:lpstr>
      <vt:lpstr>Презентация PowerPoint</vt:lpstr>
      <vt:lpstr>Итоги оценки ТОО «РАГЦ» обнаружения и реагирования ИСМП и МЛУ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КГП на ПХВ «Городская клиническая больница №4 г. Алматы» </vt:lpstr>
      <vt:lpstr>                               Рекомендации по периоперационной антибиотикопрофилактике</vt:lpstr>
      <vt:lpstr>ГКБ №4. При работе</vt:lpstr>
      <vt:lpstr>Презентация PowerPoint</vt:lpstr>
      <vt:lpstr>Презентация PowerPoint</vt:lpstr>
      <vt:lpstr>Презентация PowerPoint</vt:lpstr>
      <vt:lpstr>                                                                                         Профилактика инфекций, связанных с оказанием медицинской помощи и ограничение распространения полирезистентных микроорганизмов</vt:lpstr>
      <vt:lpstr>Термин «Инфекция, связанная с оказанием медицинской помощи» (ИСМП; healthcare-associated infection), используется в нормативных документах большинства стран мира и объединяет</vt:lpstr>
      <vt:lpstr>Факторы риска распространения ИСМП</vt:lpstr>
      <vt:lpstr>ВОЗ АНТИБИОТКОПРОФИЛАКТИКИ  В ХИРУРГИИ</vt:lpstr>
      <vt:lpstr>Обзор групп AWaRe, предусмотренных  классификацией ВОЗ,</vt:lpstr>
      <vt:lpstr>АНТИБИОТКОПРОФИЛАКТИКИ В ХИРУРГИИ,  РЕКОМЕНДОВАННЫЕ ДЛЯ ЛЕЧЕНИЯ МР РК</vt:lpstr>
      <vt:lpstr>Перечень манипуляций, операций, клинических ситуаций когда  требуется  проведение антибиотикопрофилактики  ГКБ№ 4</vt:lpstr>
      <vt:lpstr>                Антибиотиков группы резерв ГКБ №4</vt:lpstr>
      <vt:lpstr>Основные трудности </vt:lpstr>
      <vt:lpstr>Польза от проведенной работы</vt:lpstr>
      <vt:lpstr>Трудности при выполнении задания</vt:lpstr>
      <vt:lpstr>Презентация PowerPoint</vt:lpstr>
      <vt:lpstr>Ссылки</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Пользователь</cp:lastModifiedBy>
  <cp:revision>37</cp:revision>
  <dcterms:modified xsi:type="dcterms:W3CDTF">2022-12-12T05:12:04Z</dcterms:modified>
</cp:coreProperties>
</file>