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09.07.2022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9BE33A-E5B5-0812-7854-AC10E3417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598"/>
            <a:ext cx="12192000" cy="633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296</cp:revision>
  <dcterms:created xsi:type="dcterms:W3CDTF">2021-11-18T19:50:22Z</dcterms:created>
  <dcterms:modified xsi:type="dcterms:W3CDTF">2022-07-09T16:27:55Z</dcterms:modified>
</cp:coreProperties>
</file>