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018CF6-C8A7-4E87-36D7-5B8F1AED78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540"/>
            <a:ext cx="12192000" cy="634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291</cp:revision>
  <dcterms:created xsi:type="dcterms:W3CDTF">2021-11-18T19:50:22Z</dcterms:created>
  <dcterms:modified xsi:type="dcterms:W3CDTF">2022-07-08T00:03:00Z</dcterms:modified>
</cp:coreProperties>
</file>