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2874C4A-7728-C3AB-17B1-B0747451C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685"/>
            <a:ext cx="12192000" cy="642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287</cp:revision>
  <dcterms:created xsi:type="dcterms:W3CDTF">2021-11-18T19:50:22Z</dcterms:created>
  <dcterms:modified xsi:type="dcterms:W3CDTF">2022-07-05T14:23:56Z</dcterms:modified>
</cp:coreProperties>
</file>