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5B8B54-E1C3-C3B6-32DB-94A9D68CC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648"/>
            <a:ext cx="12192000" cy="63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286</cp:revision>
  <dcterms:created xsi:type="dcterms:W3CDTF">2021-11-18T19:50:22Z</dcterms:created>
  <dcterms:modified xsi:type="dcterms:W3CDTF">2022-07-04T16:45:50Z</dcterms:modified>
</cp:coreProperties>
</file>