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2B9FFD-29AD-31D2-64C2-30CD88A89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21"/>
            <a:ext cx="12192000" cy="639675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75C786-577F-B02D-24F3-0D8F02557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388"/>
            <a:ext cx="12192000" cy="649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282</cp:revision>
  <dcterms:created xsi:type="dcterms:W3CDTF">2021-11-18T19:50:22Z</dcterms:created>
  <dcterms:modified xsi:type="dcterms:W3CDTF">2022-07-02T15:05:19Z</dcterms:modified>
</cp:coreProperties>
</file>