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72B9FFD-29AD-31D2-64C2-30CD88A89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621"/>
            <a:ext cx="12192000" cy="639675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AEF2FFB-764F-0353-3C54-349EABA0D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5549"/>
            <a:ext cx="12192000" cy="638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280</cp:revision>
  <dcterms:created xsi:type="dcterms:W3CDTF">2021-11-18T19:50:22Z</dcterms:created>
  <dcterms:modified xsi:type="dcterms:W3CDTF">2022-07-01T14:17:23Z</dcterms:modified>
</cp:coreProperties>
</file>