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72B9FFD-29AD-31D2-64C2-30CD88A89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621"/>
            <a:ext cx="12192000" cy="639675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C501FFC-789B-7C6A-6DB3-D582DCDB37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3265"/>
            <a:ext cx="12192000" cy="637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279</cp:revision>
  <dcterms:created xsi:type="dcterms:W3CDTF">2021-11-18T19:50:22Z</dcterms:created>
  <dcterms:modified xsi:type="dcterms:W3CDTF">2022-06-30T16:21:10Z</dcterms:modified>
</cp:coreProperties>
</file>