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2194630-29C0-5A2E-CD39-1C449367E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9246"/>
            <a:ext cx="12192000" cy="639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243</cp:revision>
  <dcterms:created xsi:type="dcterms:W3CDTF">2021-11-18T19:50:22Z</dcterms:created>
  <dcterms:modified xsi:type="dcterms:W3CDTF">2022-05-29T15:49:48Z</dcterms:modified>
</cp:coreProperties>
</file>