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A0297D-9C13-B265-8F7E-611AAE1B9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21"/>
            <a:ext cx="12192000" cy="639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242</cp:revision>
  <dcterms:created xsi:type="dcterms:W3CDTF">2021-11-18T19:50:22Z</dcterms:created>
  <dcterms:modified xsi:type="dcterms:W3CDTF">2022-05-28T14:50:04Z</dcterms:modified>
</cp:coreProperties>
</file>