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2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27.05.2022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27.05.2022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27.05.2022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27.05.2022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27.05.2022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27.05.2022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27.05.2022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27.05.2022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27.05.2022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27.05.2022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27.05.2022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27.05.2022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kk-KZ" dirty="0"/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F79D9997-AAC6-D5B0-560C-9EB8B1E74A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6888"/>
            <a:ext cx="12192000" cy="6344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</Words>
  <Application>Microsoft Office PowerPoint</Application>
  <PresentationFormat>Широкоэкранный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241</cp:revision>
  <dcterms:created xsi:type="dcterms:W3CDTF">2021-11-18T19:50:22Z</dcterms:created>
  <dcterms:modified xsi:type="dcterms:W3CDTF">2022-05-27T16:29:39Z</dcterms:modified>
</cp:coreProperties>
</file>