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8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ED86A8F-5632-B39D-261B-08C7ADF51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088"/>
            <a:ext cx="12192000" cy="644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239</cp:revision>
  <dcterms:created xsi:type="dcterms:W3CDTF">2021-11-18T19:50:22Z</dcterms:created>
  <dcterms:modified xsi:type="dcterms:W3CDTF">2022-05-25T14:55:27Z</dcterms:modified>
</cp:coreProperties>
</file>