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E09783-9095-BD4E-CBF6-F24AF15D6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87"/>
            <a:ext cx="12192000" cy="640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238</cp:revision>
  <dcterms:created xsi:type="dcterms:W3CDTF">2021-11-18T19:50:22Z</dcterms:created>
  <dcterms:modified xsi:type="dcterms:W3CDTF">2022-05-24T17:33:15Z</dcterms:modified>
</cp:coreProperties>
</file>