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7D4900-CD7F-24F2-22E1-6D90441E5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699"/>
            <a:ext cx="12192000" cy="639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235</cp:revision>
  <dcterms:created xsi:type="dcterms:W3CDTF">2021-11-18T19:50:22Z</dcterms:created>
  <dcterms:modified xsi:type="dcterms:W3CDTF">2022-05-22T15:42:46Z</dcterms:modified>
</cp:coreProperties>
</file>