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21.05.2022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kk-KZ" dirty="0"/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DC734B0-278C-3C44-5D8A-AF35C5A3A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4322"/>
            <a:ext cx="12192000" cy="6389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234</cp:revision>
  <dcterms:created xsi:type="dcterms:W3CDTF">2021-11-18T19:50:22Z</dcterms:created>
  <dcterms:modified xsi:type="dcterms:W3CDTF">2022-05-21T15:31:03Z</dcterms:modified>
</cp:coreProperties>
</file>