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28E6D0-23DC-38B7-BCC8-31E657A85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769"/>
            <a:ext cx="12192000" cy="637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233</cp:revision>
  <dcterms:created xsi:type="dcterms:W3CDTF">2021-11-18T19:50:22Z</dcterms:created>
  <dcterms:modified xsi:type="dcterms:W3CDTF">2022-05-20T15:50:06Z</dcterms:modified>
</cp:coreProperties>
</file>