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B15D84-F55A-C158-765D-DE07D94C0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038"/>
            <a:ext cx="12192000" cy="645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232</cp:revision>
  <dcterms:created xsi:type="dcterms:W3CDTF">2021-11-18T19:50:22Z</dcterms:created>
  <dcterms:modified xsi:type="dcterms:W3CDTF">2022-05-19T16:03:12Z</dcterms:modified>
</cp:coreProperties>
</file>