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8032041-CED2-EF86-C4F6-6496A7543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0856"/>
            <a:ext cx="12192000" cy="643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231</cp:revision>
  <dcterms:created xsi:type="dcterms:W3CDTF">2021-11-18T19:50:22Z</dcterms:created>
  <dcterms:modified xsi:type="dcterms:W3CDTF">2022-05-18T15:18:06Z</dcterms:modified>
</cp:coreProperties>
</file>