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17.05.2022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57A007-1037-F761-8356-3F90F546C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2387"/>
            <a:ext cx="12192000" cy="6433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230</cp:revision>
  <dcterms:created xsi:type="dcterms:W3CDTF">2021-11-18T19:50:22Z</dcterms:created>
  <dcterms:modified xsi:type="dcterms:W3CDTF">2022-05-17T17:48:52Z</dcterms:modified>
</cp:coreProperties>
</file>