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266954-940B-1364-845C-8A733B656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364"/>
            <a:ext cx="12192000" cy="629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229</cp:revision>
  <dcterms:created xsi:type="dcterms:W3CDTF">2021-11-18T19:50:22Z</dcterms:created>
  <dcterms:modified xsi:type="dcterms:W3CDTF">2022-05-16T16:45:31Z</dcterms:modified>
</cp:coreProperties>
</file>