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6477AC2-51A9-E4E1-4E3F-A3BD915A9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485"/>
            <a:ext cx="12192000" cy="640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227</cp:revision>
  <dcterms:created xsi:type="dcterms:W3CDTF">2021-11-18T19:50:22Z</dcterms:created>
  <dcterms:modified xsi:type="dcterms:W3CDTF">2022-05-14T15:25:50Z</dcterms:modified>
</cp:coreProperties>
</file>