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4C9C4B-DEFA-85F9-683F-7C708EFDE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224"/>
            <a:ext cx="12192000" cy="640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226</cp:revision>
  <dcterms:created xsi:type="dcterms:W3CDTF">2021-11-18T19:50:22Z</dcterms:created>
  <dcterms:modified xsi:type="dcterms:W3CDTF">2022-05-13T15:49:22Z</dcterms:modified>
</cp:coreProperties>
</file>