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7386ED-126C-3349-05B3-4DE0739A0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781"/>
            <a:ext cx="12192000" cy="638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225</cp:revision>
  <dcterms:created xsi:type="dcterms:W3CDTF">2021-11-18T19:50:22Z</dcterms:created>
  <dcterms:modified xsi:type="dcterms:W3CDTF">2022-05-12T17:53:25Z</dcterms:modified>
</cp:coreProperties>
</file>