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899A8FF-CCD2-EB0F-189A-D5D3F20F96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5357"/>
            <a:ext cx="12192000" cy="6407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224</cp:revision>
  <dcterms:created xsi:type="dcterms:W3CDTF">2021-11-18T19:50:22Z</dcterms:created>
  <dcterms:modified xsi:type="dcterms:W3CDTF">2022-05-11T16:51:22Z</dcterms:modified>
</cp:coreProperties>
</file>