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339C76F-AB64-FC05-DC4A-79CABDFE5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780"/>
            <a:ext cx="12192000" cy="639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223</cp:revision>
  <dcterms:created xsi:type="dcterms:W3CDTF">2021-11-18T19:50:22Z</dcterms:created>
  <dcterms:modified xsi:type="dcterms:W3CDTF">2022-05-10T16:28:20Z</dcterms:modified>
</cp:coreProperties>
</file>