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AE2ED0-B788-6A71-9A58-A0202DB43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630"/>
            <a:ext cx="12192000" cy="63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220</cp:revision>
  <dcterms:created xsi:type="dcterms:W3CDTF">2021-11-18T19:50:22Z</dcterms:created>
  <dcterms:modified xsi:type="dcterms:W3CDTF">2022-05-09T16:53:30Z</dcterms:modified>
</cp:coreProperties>
</file>