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08.05.2022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kk-KZ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AC26670-3D63-FAAE-0357-F32974CCBD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7089"/>
            <a:ext cx="12192000" cy="6383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219</cp:revision>
  <dcterms:created xsi:type="dcterms:W3CDTF">2021-11-18T19:50:22Z</dcterms:created>
  <dcterms:modified xsi:type="dcterms:W3CDTF">2022-05-08T17:02:27Z</dcterms:modified>
</cp:coreProperties>
</file>