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2CA4F4-6E2F-07B4-8B01-F5E88D1D6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783"/>
            <a:ext cx="12192000" cy="638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216</cp:revision>
  <dcterms:created xsi:type="dcterms:W3CDTF">2021-11-18T19:50:22Z</dcterms:created>
  <dcterms:modified xsi:type="dcterms:W3CDTF">2022-05-05T17:03:34Z</dcterms:modified>
</cp:coreProperties>
</file>