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5277A5F-382F-124E-7957-DC96759AC0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0472"/>
            <a:ext cx="12192000" cy="637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215</cp:revision>
  <dcterms:created xsi:type="dcterms:W3CDTF">2021-11-18T19:50:22Z</dcterms:created>
  <dcterms:modified xsi:type="dcterms:W3CDTF">2022-05-04T16:43:21Z</dcterms:modified>
</cp:coreProperties>
</file>