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9410D2E-80C7-AC32-1179-4150975C3D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2745"/>
            <a:ext cx="12192000" cy="6432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214</cp:revision>
  <dcterms:created xsi:type="dcterms:W3CDTF">2021-11-18T19:50:22Z</dcterms:created>
  <dcterms:modified xsi:type="dcterms:W3CDTF">2022-05-03T16:04:36Z</dcterms:modified>
</cp:coreProperties>
</file>