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02.05.2022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kk-KZ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368C823-9AA5-C9FB-D931-0C9142B0DD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3542"/>
            <a:ext cx="12192000" cy="6390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211</cp:revision>
  <dcterms:created xsi:type="dcterms:W3CDTF">2021-11-18T19:50:22Z</dcterms:created>
  <dcterms:modified xsi:type="dcterms:W3CDTF">2022-05-02T16:36:06Z</dcterms:modified>
</cp:coreProperties>
</file>