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1A77F43-7E70-69EE-9A7D-C1307D89DB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8630"/>
            <a:ext cx="12192000" cy="638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210</cp:revision>
  <dcterms:created xsi:type="dcterms:W3CDTF">2021-11-18T19:50:22Z</dcterms:created>
  <dcterms:modified xsi:type="dcterms:W3CDTF">2022-05-01T16:27:33Z</dcterms:modified>
</cp:coreProperties>
</file>