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363ED1F-82D0-2929-E46D-D38A87333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346"/>
            <a:ext cx="12192000" cy="629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209</cp:revision>
  <dcterms:created xsi:type="dcterms:W3CDTF">2021-11-18T19:50:22Z</dcterms:created>
  <dcterms:modified xsi:type="dcterms:W3CDTF">2022-04-30T18:11:08Z</dcterms:modified>
</cp:coreProperties>
</file>