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3B1DED5-E46E-4D2D-9FE6-EAB0DAFA3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0111"/>
            <a:ext cx="12192000" cy="633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208</cp:revision>
  <dcterms:created xsi:type="dcterms:W3CDTF">2021-11-18T19:50:22Z</dcterms:created>
  <dcterms:modified xsi:type="dcterms:W3CDTF">2022-04-29T16:41:57Z</dcterms:modified>
</cp:coreProperties>
</file>