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0157C6-A82F-4654-AA06-92A7C3BB6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478"/>
            <a:ext cx="12192000" cy="636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207</cp:revision>
  <dcterms:created xsi:type="dcterms:W3CDTF">2021-11-18T19:50:22Z</dcterms:created>
  <dcterms:modified xsi:type="dcterms:W3CDTF">2022-04-28T17:12:23Z</dcterms:modified>
</cp:coreProperties>
</file>