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kk-KZ" dirty="0"/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3F2A164-5674-4F5F-936F-5D5394B1A1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5246"/>
            <a:ext cx="12192000" cy="6367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</Words>
  <Application>Microsoft Office PowerPoint</Application>
  <PresentationFormat>Широкоэкранный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206</cp:revision>
  <dcterms:created xsi:type="dcterms:W3CDTF">2021-11-18T19:50:22Z</dcterms:created>
  <dcterms:modified xsi:type="dcterms:W3CDTF">2022-04-27T16:29:35Z</dcterms:modified>
</cp:coreProperties>
</file>