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D2A502D-7963-418C-820D-3A7541C9D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2159"/>
            <a:ext cx="12192000" cy="639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205</cp:revision>
  <dcterms:created xsi:type="dcterms:W3CDTF">2021-11-18T19:50:22Z</dcterms:created>
  <dcterms:modified xsi:type="dcterms:W3CDTF">2022-04-26T17:05:02Z</dcterms:modified>
</cp:coreProperties>
</file>