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02D882-EB5B-4B29-A3CB-86C0540AB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075"/>
            <a:ext cx="12192000" cy="636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204</cp:revision>
  <dcterms:created xsi:type="dcterms:W3CDTF">2021-11-18T19:50:22Z</dcterms:created>
  <dcterms:modified xsi:type="dcterms:W3CDTF">2022-04-25T16:42:39Z</dcterms:modified>
</cp:coreProperties>
</file>