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42D640-019A-4418-AA66-8586144AD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327"/>
            <a:ext cx="12192000" cy="643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203</cp:revision>
  <dcterms:created xsi:type="dcterms:W3CDTF">2021-11-18T19:50:22Z</dcterms:created>
  <dcterms:modified xsi:type="dcterms:W3CDTF">2022-04-24T16:20:00Z</dcterms:modified>
</cp:coreProperties>
</file>