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9D211B3-4A59-47EB-A48F-7252356F27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459"/>
            <a:ext cx="12192000" cy="6445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200</cp:revision>
  <dcterms:created xsi:type="dcterms:W3CDTF">2021-11-18T19:50:22Z</dcterms:created>
  <dcterms:modified xsi:type="dcterms:W3CDTF">2022-04-21T17:30:43Z</dcterms:modified>
</cp:coreProperties>
</file>