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7732933-F797-4844-93E5-EFA9C5989F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1573"/>
            <a:ext cx="12192000" cy="6354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199</cp:revision>
  <dcterms:created xsi:type="dcterms:W3CDTF">2021-11-18T19:50:22Z</dcterms:created>
  <dcterms:modified xsi:type="dcterms:W3CDTF">2022-04-20T15:59:33Z</dcterms:modified>
</cp:coreProperties>
</file>