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56E17A-8F8D-4F27-B93A-73D7B51FD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90"/>
            <a:ext cx="12192000" cy="640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198</cp:revision>
  <dcterms:created xsi:type="dcterms:W3CDTF">2021-11-18T19:50:22Z</dcterms:created>
  <dcterms:modified xsi:type="dcterms:W3CDTF">2022-04-19T16:57:17Z</dcterms:modified>
</cp:coreProperties>
</file>