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41F9E87-41B0-4BAB-B782-9A8328196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2960"/>
            <a:ext cx="12192000" cy="633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197</cp:revision>
  <dcterms:created xsi:type="dcterms:W3CDTF">2021-11-18T19:50:22Z</dcterms:created>
  <dcterms:modified xsi:type="dcterms:W3CDTF">2022-04-18T16:15:54Z</dcterms:modified>
</cp:coreProperties>
</file>