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B5B165-0230-4581-8633-5ED15F330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301"/>
            <a:ext cx="12192000" cy="639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196</cp:revision>
  <dcterms:created xsi:type="dcterms:W3CDTF">2021-11-18T19:50:22Z</dcterms:created>
  <dcterms:modified xsi:type="dcterms:W3CDTF">2022-04-17T16:32:15Z</dcterms:modified>
</cp:coreProperties>
</file>