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2350EE-F436-4DF0-8B0F-4DF912B1C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268"/>
            <a:ext cx="12192000" cy="632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195</cp:revision>
  <dcterms:created xsi:type="dcterms:W3CDTF">2021-11-18T19:50:22Z</dcterms:created>
  <dcterms:modified xsi:type="dcterms:W3CDTF">2022-04-16T16:53:37Z</dcterms:modified>
</cp:coreProperties>
</file>