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50EF83-A69F-4577-BB1C-5E34D9409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390"/>
            <a:ext cx="12192000" cy="636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194</cp:revision>
  <dcterms:created xsi:type="dcterms:W3CDTF">2021-11-18T19:50:22Z</dcterms:created>
  <dcterms:modified xsi:type="dcterms:W3CDTF">2022-04-15T17:16:42Z</dcterms:modified>
</cp:coreProperties>
</file>