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4A63B0A-B253-4BC4-B9C6-C11C0A5A2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631"/>
            <a:ext cx="12192000" cy="632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193</cp:revision>
  <dcterms:created xsi:type="dcterms:W3CDTF">2021-11-18T19:50:22Z</dcterms:created>
  <dcterms:modified xsi:type="dcterms:W3CDTF">2022-04-14T16:48:07Z</dcterms:modified>
</cp:coreProperties>
</file>