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E49082-CA4D-4754-8572-1C31FEB49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897"/>
            <a:ext cx="12192000" cy="645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192</cp:revision>
  <dcterms:created xsi:type="dcterms:W3CDTF">2021-11-18T19:50:22Z</dcterms:created>
  <dcterms:modified xsi:type="dcterms:W3CDTF">2022-04-13T16:10:19Z</dcterms:modified>
</cp:coreProperties>
</file>